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1" r:id="rId4"/>
    <p:sldId id="263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76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93D52-CB1E-4619-B0D4-9D2A58312B5A}" type="datetimeFigureOut">
              <a:rPr lang="uk-UA" smtClean="0"/>
              <a:pPr/>
              <a:t>04.11.2021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94F98-8797-4900-AA62-03C5957A52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240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96812-10ED-410A-BCA4-92326F8E566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6072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96812-10ED-410A-BCA4-92326F8E566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5035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DB09-EA11-4DDD-BB7C-00714C9BA7A0}" type="datetimeFigureOut">
              <a:rPr lang="uk-UA" smtClean="0"/>
              <a:pPr/>
              <a:t>04.11.2021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CC61-6017-441C-8B12-49EC711365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DB09-EA11-4DDD-BB7C-00714C9BA7A0}" type="datetimeFigureOut">
              <a:rPr lang="uk-UA" smtClean="0"/>
              <a:pPr/>
              <a:t>04.11.2021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CC61-6017-441C-8B12-49EC711365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DB09-EA11-4DDD-BB7C-00714C9BA7A0}" type="datetimeFigureOut">
              <a:rPr lang="uk-UA" smtClean="0"/>
              <a:pPr/>
              <a:t>04.11.2021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CC61-6017-441C-8B12-49EC711365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DB09-EA11-4DDD-BB7C-00714C9BA7A0}" type="datetimeFigureOut">
              <a:rPr lang="uk-UA" smtClean="0"/>
              <a:pPr/>
              <a:t>04.11.2021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CC61-6017-441C-8B12-49EC711365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DB09-EA11-4DDD-BB7C-00714C9BA7A0}" type="datetimeFigureOut">
              <a:rPr lang="uk-UA" smtClean="0"/>
              <a:pPr/>
              <a:t>04.11.2021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CC61-6017-441C-8B12-49EC711365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DB09-EA11-4DDD-BB7C-00714C9BA7A0}" type="datetimeFigureOut">
              <a:rPr lang="uk-UA" smtClean="0"/>
              <a:pPr/>
              <a:t>04.11.2021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CC61-6017-441C-8B12-49EC711365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DB09-EA11-4DDD-BB7C-00714C9BA7A0}" type="datetimeFigureOut">
              <a:rPr lang="uk-UA" smtClean="0"/>
              <a:pPr/>
              <a:t>04.11.2021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CC61-6017-441C-8B12-49EC711365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DB09-EA11-4DDD-BB7C-00714C9BA7A0}" type="datetimeFigureOut">
              <a:rPr lang="uk-UA" smtClean="0"/>
              <a:pPr/>
              <a:t>04.11.2021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CC61-6017-441C-8B12-49EC711365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DB09-EA11-4DDD-BB7C-00714C9BA7A0}" type="datetimeFigureOut">
              <a:rPr lang="uk-UA" smtClean="0"/>
              <a:pPr/>
              <a:t>04.11.2021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CC61-6017-441C-8B12-49EC711365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DB09-EA11-4DDD-BB7C-00714C9BA7A0}" type="datetimeFigureOut">
              <a:rPr lang="uk-UA" smtClean="0"/>
              <a:pPr/>
              <a:t>04.11.2021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CC61-6017-441C-8B12-49EC711365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DB09-EA11-4DDD-BB7C-00714C9BA7A0}" type="datetimeFigureOut">
              <a:rPr lang="uk-UA" smtClean="0"/>
              <a:pPr/>
              <a:t>04.11.2021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CC61-6017-441C-8B12-49EC711365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5DB09-EA11-4DDD-BB7C-00714C9BA7A0}" type="datetimeFigureOut">
              <a:rPr lang="uk-UA" smtClean="0"/>
              <a:pPr/>
              <a:t>04.11.2021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CC61-6017-441C-8B12-49EC7113659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04664"/>
            <a:ext cx="7200800" cy="534544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600" b="1" cap="all" spc="0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Aharoni" pitchFamily="2" charset="-79"/>
                <a:cs typeface="Aharoni" pitchFamily="2" charset="-79"/>
              </a:rPr>
              <a:t>mass media</a:t>
            </a:r>
            <a:endParaRPr lang="ru-RU" sz="16600" b="1" cap="all" spc="0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26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" y="-4119"/>
            <a:ext cx="9145016" cy="6858762"/>
          </a:xfrm>
        </p:spPr>
      </p:pic>
    </p:spTree>
    <p:extLst>
      <p:ext uri="{BB962C8B-B14F-4D97-AF65-F5344CB8AC3E}">
        <p14:creationId xmlns:p14="http://schemas.microsoft.com/office/powerpoint/2010/main" xmlns="" val="100189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0"/>
            <a:ext cx="9145016" cy="6858762"/>
          </a:xfrm>
        </p:spPr>
      </p:pic>
    </p:spTree>
    <p:extLst>
      <p:ext uri="{BB962C8B-B14F-4D97-AF65-F5344CB8AC3E}">
        <p14:creationId xmlns:p14="http://schemas.microsoft.com/office/powerpoint/2010/main" xmlns="" val="1418296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1100670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1412741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031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398168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520" y="-10190"/>
            <a:ext cx="9184032" cy="6888025"/>
          </a:xfrm>
        </p:spPr>
      </p:pic>
    </p:spTree>
    <p:extLst>
      <p:ext uri="{BB962C8B-B14F-4D97-AF65-F5344CB8AC3E}">
        <p14:creationId xmlns:p14="http://schemas.microsoft.com/office/powerpoint/2010/main" xmlns="" val="1995491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45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3977186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7384"/>
            <a:ext cx="9180512" cy="6885384"/>
          </a:xfrm>
        </p:spPr>
      </p:pic>
    </p:spTree>
    <p:extLst>
      <p:ext uri="{BB962C8B-B14F-4D97-AF65-F5344CB8AC3E}">
        <p14:creationId xmlns:p14="http://schemas.microsoft.com/office/powerpoint/2010/main" xmlns="" val="3886501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Экран (4:3)</PresentationFormat>
  <Paragraphs>3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</cp:revision>
  <dcterms:created xsi:type="dcterms:W3CDTF">2020-11-11T20:32:12Z</dcterms:created>
  <dcterms:modified xsi:type="dcterms:W3CDTF">2021-11-04T07:59:13Z</dcterms:modified>
</cp:coreProperties>
</file>