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2334" y="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35939-892D-4AC6-B4CF-1EDF0FEFE348}" type="datetimeFigureOut">
              <a:rPr lang="ru-RU" smtClean="0"/>
              <a:pPr/>
              <a:t>19.09.2018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2EE40-94AC-463B-8A13-7FA1957B432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4214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35939-892D-4AC6-B4CF-1EDF0FEFE348}" type="datetimeFigureOut">
              <a:rPr lang="ru-RU" smtClean="0"/>
              <a:pPr/>
              <a:t>19.09.2018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2EE40-94AC-463B-8A13-7FA1957B432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203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35939-892D-4AC6-B4CF-1EDF0FEFE348}" type="datetimeFigureOut">
              <a:rPr lang="ru-RU" smtClean="0"/>
              <a:pPr/>
              <a:t>19.09.2018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2EE40-94AC-463B-8A13-7FA1957B432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3033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35939-892D-4AC6-B4CF-1EDF0FEFE348}" type="datetimeFigureOut">
              <a:rPr lang="ru-RU" smtClean="0"/>
              <a:pPr/>
              <a:t>19.09.2018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2EE40-94AC-463B-8A13-7FA1957B432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9819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35939-892D-4AC6-B4CF-1EDF0FEFE348}" type="datetimeFigureOut">
              <a:rPr lang="ru-RU" smtClean="0"/>
              <a:pPr/>
              <a:t>19.09.2018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2EE40-94AC-463B-8A13-7FA1957B432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7889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35939-892D-4AC6-B4CF-1EDF0FEFE348}" type="datetimeFigureOut">
              <a:rPr lang="ru-RU" smtClean="0"/>
              <a:pPr/>
              <a:t>19.09.2018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2EE40-94AC-463B-8A13-7FA1957B432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6005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35939-892D-4AC6-B4CF-1EDF0FEFE348}" type="datetimeFigureOut">
              <a:rPr lang="ru-RU" smtClean="0"/>
              <a:pPr/>
              <a:t>19.09.2018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2EE40-94AC-463B-8A13-7FA1957B432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39333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35939-892D-4AC6-B4CF-1EDF0FEFE348}" type="datetimeFigureOut">
              <a:rPr lang="ru-RU" smtClean="0"/>
              <a:pPr/>
              <a:t>19.09.2018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2EE40-94AC-463B-8A13-7FA1957B432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5524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35939-892D-4AC6-B4CF-1EDF0FEFE348}" type="datetimeFigureOut">
              <a:rPr lang="ru-RU" smtClean="0"/>
              <a:pPr/>
              <a:t>19.09.2018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2EE40-94AC-463B-8A13-7FA1957B432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3991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35939-892D-4AC6-B4CF-1EDF0FEFE348}" type="datetimeFigureOut">
              <a:rPr lang="ru-RU" smtClean="0"/>
              <a:pPr/>
              <a:t>19.09.2018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2EE40-94AC-463B-8A13-7FA1957B432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8293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35939-892D-4AC6-B4CF-1EDF0FEFE348}" type="datetimeFigureOut">
              <a:rPr lang="ru-RU" smtClean="0"/>
              <a:pPr/>
              <a:t>19.09.2018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2EE40-94AC-463B-8A13-7FA1957B432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0914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435939-892D-4AC6-B4CF-1EDF0FEFE348}" type="datetimeFigureOut">
              <a:rPr lang="ru-RU" smtClean="0"/>
              <a:pPr/>
              <a:t>19.09.2018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2EE40-94AC-463B-8A13-7FA1957B432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8169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42900" y="611561"/>
            <a:ext cx="6172200" cy="755665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	Что же такое ….? По моему мнению, это …. </a:t>
            </a:r>
            <a:r>
              <a:rPr lang="ru-RU" dirty="0" smtClean="0">
                <a:solidFill>
                  <a:srgbClr val="FF0000"/>
                </a:solidFill>
              </a:rPr>
              <a:t>Не случайно древнегреческий баснописец Эзоп считал …. </a:t>
            </a:r>
            <a:r>
              <a:rPr lang="ru-RU" dirty="0" smtClean="0"/>
              <a:t>Попробую доказать справедливость своей точки зрения, опираясь на текст К.Г. Паустовского и собственный жизненный опыт.</a:t>
            </a:r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dirty="0" smtClean="0"/>
              <a:t>В тексте К.Г. Паустовского …</a:t>
            </a:r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dirty="0" smtClean="0"/>
              <a:t>Размышляя над вопросом, что же такое благодарность, не могу не вспомнить русскую народную сказку …</a:t>
            </a:r>
          </a:p>
          <a:p>
            <a:pPr marL="0" indent="0">
              <a:buNone/>
            </a:pPr>
            <a:r>
              <a:rPr lang="ru-RU" dirty="0" smtClean="0"/>
              <a:t>	Подводя итог сказанному выше, сделаю следующий вывод: …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5298387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</TotalTime>
  <Words>0</Words>
  <Application>Microsoft Office PowerPoint</Application>
  <PresentationFormat>Экран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Arial</vt:lpstr>
      <vt:lpstr>Calibri</vt:lpstr>
      <vt:lpstr>Тема Office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Александр</dc:creator>
  <cp:lastModifiedBy>Пользователь</cp:lastModifiedBy>
  <cp:revision>6</cp:revision>
  <dcterms:created xsi:type="dcterms:W3CDTF">2014-10-20T17:26:01Z</dcterms:created>
  <dcterms:modified xsi:type="dcterms:W3CDTF">2018-09-19T08:37:10Z</dcterms:modified>
</cp:coreProperties>
</file>