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326100" cy="10290175"/>
  <p:notesSz cx="6858000" cy="9144000"/>
  <p:defaultTextStyle>
    <a:defPPr>
      <a:defRPr lang="ru-RU"/>
    </a:defPPr>
    <a:lvl1pPr marL="0" algn="l" defTabSz="163513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7565" algn="l" defTabSz="163513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35130" algn="l" defTabSz="163513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52695" algn="l" defTabSz="163513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70260" algn="l" defTabSz="163513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87825" algn="l" defTabSz="163513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905390" algn="l" defTabSz="163513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722955" algn="l" defTabSz="163513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40520" algn="l" defTabSz="163513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181C-D84B-4CE2-9003-B12B156C4AC4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31B0-85C7-4F56-B414-0F8996A7C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013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6305" y="412084"/>
            <a:ext cx="16493490" cy="1715029"/>
          </a:xfrm>
          <a:prstGeom prst="rect">
            <a:avLst/>
          </a:prstGeom>
        </p:spPr>
        <p:txBody>
          <a:bodyPr vert="horz" lIns="163513" tIns="81757" rIns="163513" bIns="8175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6305" y="2401042"/>
            <a:ext cx="16493490" cy="6791040"/>
          </a:xfrm>
          <a:prstGeom prst="rect">
            <a:avLst/>
          </a:prstGeom>
        </p:spPr>
        <p:txBody>
          <a:bodyPr vert="horz" lIns="163513" tIns="81757" rIns="163513" bIns="8175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16305" y="9537468"/>
            <a:ext cx="4276090" cy="547857"/>
          </a:xfrm>
          <a:prstGeom prst="rect">
            <a:avLst/>
          </a:prstGeom>
        </p:spPr>
        <p:txBody>
          <a:bodyPr vert="horz" lIns="163513" tIns="81757" rIns="163513" bIns="81757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181C-D84B-4CE2-9003-B12B156C4AC4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261418" y="9537468"/>
            <a:ext cx="5803265" cy="547857"/>
          </a:xfrm>
          <a:prstGeom prst="rect">
            <a:avLst/>
          </a:prstGeom>
        </p:spPr>
        <p:txBody>
          <a:bodyPr vert="horz" lIns="163513" tIns="81757" rIns="163513" bIns="81757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3133705" y="9537468"/>
            <a:ext cx="4276090" cy="547857"/>
          </a:xfrm>
          <a:prstGeom prst="rect">
            <a:avLst/>
          </a:prstGeom>
        </p:spPr>
        <p:txBody>
          <a:bodyPr vert="horz" lIns="163513" tIns="81757" rIns="163513" bIns="81757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D31B0-85C7-4F56-B414-0F8996A7C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46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1635130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3174" indent="-613174" algn="l" defTabSz="1635130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8543" indent="-510978" algn="l" defTabSz="1635130" rtl="0" eaLnBrk="1" latinLnBrk="0" hangingPunct="1">
        <a:spcBef>
          <a:spcPct val="20000"/>
        </a:spcBef>
        <a:buFont typeface="Arial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3913" indent="-408783" algn="l" defTabSz="163513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61478" indent="-408783" algn="l" defTabSz="1635130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9043" indent="-408783" algn="l" defTabSz="1635130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6608" indent="-408783" algn="l" defTabSz="163513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14173" indent="-408783" algn="l" defTabSz="163513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31738" indent="-408783" algn="l" defTabSz="163513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49303" indent="-408783" algn="l" defTabSz="163513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63513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5" algn="l" defTabSz="163513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5130" algn="l" defTabSz="163513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52695" algn="l" defTabSz="163513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70260" algn="l" defTabSz="163513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7825" algn="l" defTabSz="163513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905390" algn="l" defTabSz="163513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22955" algn="l" defTabSz="163513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40520" algn="l" defTabSz="163513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7200" smtClean="0">
                <a:latin typeface="Corbel" pitchFamily="34" charset="0"/>
              </a:rPr>
              <a:t>Сборник основных архитектурных сооружений для ЕГЭ с необходимой информацией</a:t>
            </a:r>
            <a:endParaRPr lang="ru-RU" sz="7200" dirty="0">
              <a:latin typeface="Corbe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326100" cy="10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434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326100" cy="10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373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326100" cy="10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25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326100" cy="10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1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326100" cy="10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675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326100" cy="10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953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326100" cy="10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85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326100" cy="10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9286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Произвольный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Сборник основных архитектурных сооружений для ЕГЭ с необходимой информацией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Сборник основных архитектурных сооружений для ЕГЭ с необходимой информацией</dc:title>
  <dc:creator>Сергей</dc:creator>
  <cp:lastModifiedBy>Сергей</cp:lastModifiedBy>
  <cp:revision>1</cp:revision>
  <dcterms:created xsi:type="dcterms:W3CDTF">2013-04-22T17:34:35Z</dcterms:created>
  <dcterms:modified xsi:type="dcterms:W3CDTF">2013-04-22T17:34:35Z</dcterms:modified>
</cp:coreProperties>
</file>