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9" r:id="rId2"/>
    <p:sldId id="280" r:id="rId3"/>
    <p:sldId id="281" r:id="rId4"/>
    <p:sldId id="282" r:id="rId5"/>
    <p:sldId id="283" r:id="rId6"/>
    <p:sldId id="284" r:id="rId7"/>
    <p:sldId id="285" r:id="rId8"/>
    <p:sldId id="286" r:id="rId9"/>
    <p:sldId id="268" r:id="rId10"/>
    <p:sldId id="271" r:id="rId11"/>
    <p:sldId id="269" r:id="rId12"/>
    <p:sldId id="287" r:id="rId13"/>
    <p:sldId id="258" r:id="rId14"/>
    <p:sldId id="260" r:id="rId15"/>
    <p:sldId id="262" r:id="rId16"/>
    <p:sldId id="263" r:id="rId17"/>
    <p:sldId id="275" r:id="rId18"/>
    <p:sldId id="276" r:id="rId19"/>
    <p:sldId id="272" r:id="rId20"/>
    <p:sldId id="289" r:id="rId21"/>
    <p:sldId id="288" r:id="rId2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472" autoAdjust="0"/>
  </p:normalViewPr>
  <p:slideViewPr>
    <p:cSldViewPr>
      <p:cViewPr>
        <p:scale>
          <a:sx n="100" d="100"/>
          <a:sy n="100" d="100"/>
        </p:scale>
        <p:origin x="-294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A0464C-03C8-4E16-BFE2-03267443D14B}" type="datetimeFigureOut">
              <a:rPr lang="ru-RU"/>
              <a:pPr>
                <a:defRPr/>
              </a:pPr>
              <a:t>07.11.2016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9E369C-CBCF-4EA3-85F0-0B8F89456D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B207DA-B585-483B-A613-B2EAD8E95731}" type="datetimeFigureOut">
              <a:rPr lang="ru-RU"/>
              <a:pPr>
                <a:defRPr/>
              </a:pPr>
              <a:t>07.11.2016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334278-1DAE-468D-8A18-6B769AA9F1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65D397-5E97-4213-8505-FB2E862A7DA1}" type="datetimeFigureOut">
              <a:rPr lang="ru-RU"/>
              <a:pPr>
                <a:defRPr/>
              </a:pPr>
              <a:t>07.11.2016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89625A-6666-46C7-B426-4A980F5C6C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6AEB23-2E3C-41E4-9A6F-5CB6FFE3F365}" type="datetimeFigureOut">
              <a:rPr lang="ru-RU"/>
              <a:pPr>
                <a:defRPr/>
              </a:pPr>
              <a:t>07.11.2016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9890AE-52DE-4066-B374-0FA0CE790E0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B3783E-96E3-4C24-972F-C4E033D0868A}" type="datetimeFigureOut">
              <a:rPr lang="ru-RU"/>
              <a:pPr>
                <a:defRPr/>
              </a:pPr>
              <a:t>07.11.2016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662D6D-FEBE-41A3-B9B5-2D790BE57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F626F9-6C2D-4288-AB50-A371BAAEBFA8}" type="datetimeFigureOut">
              <a:rPr lang="ru-RU"/>
              <a:pPr>
                <a:defRPr/>
              </a:pPr>
              <a:t>07.11.2016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181F18-58EF-42FC-8BB0-951F9F5BB1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437186-E282-4A88-B4FF-CE8B5D64CD28}" type="datetimeFigureOut">
              <a:rPr lang="ru-RU"/>
              <a:pPr>
                <a:defRPr/>
              </a:pPr>
              <a:t>07.11.2016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A96889-FCA5-44B1-B14B-38F1AA0524D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E4CCE0-65DD-49FB-BAD5-2D21ED4BB060}" type="datetimeFigureOut">
              <a:rPr lang="ru-RU"/>
              <a:pPr>
                <a:defRPr/>
              </a:pPr>
              <a:t>07.11.2016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FEA117-58A6-4F33-B3BE-2D158117F17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EF9FCC-C6A4-49C1-9ABA-B9031D160702}" type="datetimeFigureOut">
              <a:rPr lang="ru-RU"/>
              <a:pPr>
                <a:defRPr/>
              </a:pPr>
              <a:t>07.11.2016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403C6E-9F68-4416-A448-417F2F4B020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C2DDC-81A0-4B66-93D7-729A20C4308F}" type="datetimeFigureOut">
              <a:rPr lang="ru-RU"/>
              <a:pPr>
                <a:defRPr/>
              </a:pPr>
              <a:t>07.11.2016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4287E-C462-4624-B138-EACC26FBB83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E0526D-8240-4952-AB50-6B5C598B0BDC}" type="datetimeFigureOut">
              <a:rPr lang="ru-RU"/>
              <a:pPr>
                <a:defRPr/>
              </a:pPr>
              <a:t>07.11.2016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EBE462-66E2-41EA-99F1-3E357C5C384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C1F41D6-A085-4BB4-A4E4-CA56A9B9618A}" type="datetimeFigureOut">
              <a:rPr lang="ru-RU"/>
              <a:pPr>
                <a:defRPr/>
              </a:pPr>
              <a:t>07.11.2016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F404307-D249-4801-AED9-172794047E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900igr.net/datai/geografija/Priroda-v-Rossii/0028-045-Step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57914" y="5429240"/>
            <a:ext cx="2986086" cy="1428760"/>
          </a:xfrm>
        </p:spPr>
        <p:txBody>
          <a:bodyPr/>
          <a:lstStyle/>
          <a:p>
            <a:r>
              <a:rPr lang="ru-RU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Авто</a:t>
            </a:r>
            <a:r>
              <a:rPr lang="ru-RU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р: Мельник Вениамин</a:t>
            </a:r>
            <a:endParaRPr lang="ru-RU" sz="2000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r>
              <a:rPr lang="ru-RU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Ученик: 4в класса</a:t>
            </a:r>
          </a:p>
          <a:p>
            <a:r>
              <a:rPr lang="ru-RU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Школы №68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57290" y="428604"/>
            <a:ext cx="692948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dirty="0" smtClean="0">
                <a:solidFill>
                  <a:srgbClr val="C00000"/>
                </a:solidFill>
              </a:rPr>
              <a:t>Степь. Растения и животные степей.</a:t>
            </a:r>
            <a:endParaRPr lang="ru-RU" sz="54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russianpoetry.ru/images/photos/medium/article1356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143248"/>
            <a:ext cx="4762500" cy="3714752"/>
          </a:xfrm>
          <a:prstGeom prst="rect">
            <a:avLst/>
          </a:prstGeom>
          <a:noFill/>
        </p:spPr>
      </p:pic>
      <p:pic>
        <p:nvPicPr>
          <p:cNvPr id="4100" name="Picture 4" descr="http://viki.rdf.ru/media/upload/preview/02_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4786314" cy="3147994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4857752" y="0"/>
            <a:ext cx="428624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>             Весна в степи.</a:t>
            </a:r>
          </a:p>
          <a:p>
            <a:r>
              <a:rPr lang="ru-RU" sz="2400" dirty="0" smtClean="0">
                <a:solidFill>
                  <a:srgbClr val="FF0000"/>
                </a:solidFill>
              </a:rPr>
              <a:t>Самое лучшее время года в степи. Степь покрывается сочными травами и яркими цветами. Много гусиного лука, </a:t>
            </a:r>
            <a:r>
              <a:rPr lang="ru-RU" sz="2400" dirty="0" err="1" smtClean="0">
                <a:solidFill>
                  <a:srgbClr val="FF0000"/>
                </a:solidFill>
              </a:rPr>
              <a:t>тульпанов</a:t>
            </a:r>
            <a:r>
              <a:rPr lang="ru-RU" sz="2400" dirty="0" smtClean="0">
                <a:solidFill>
                  <a:srgbClr val="FF0000"/>
                </a:solidFill>
              </a:rPr>
              <a:t>, незабудок, и др.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4102" name="AutoShape 6" descr="http://img-fotki.yandex.ru/get/3214/rus941.a/0_5755_7e6051b4_XL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04" name="Picture 8" descr="http://www.peremeny.ru/books/osminog/wp-content/uploads/2014/07/11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3438" y="3143248"/>
            <a:ext cx="4500562" cy="3714752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http://zdrawo.ru/travnik/shalfey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214686"/>
            <a:ext cx="3286125" cy="3643314"/>
          </a:xfrm>
          <a:prstGeom prst="rect">
            <a:avLst/>
          </a:prstGeom>
          <a:noFill/>
        </p:spPr>
      </p:pic>
      <p:pic>
        <p:nvPicPr>
          <p:cNvPr id="3076" name="Picture 4" descr="http://content.foto.mail.ru/mail/ajrat64.64/_answers/i-52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" y="0"/>
            <a:ext cx="3214678" cy="3214659"/>
          </a:xfrm>
          <a:prstGeom prst="rect">
            <a:avLst/>
          </a:prstGeom>
          <a:noFill/>
        </p:spPr>
      </p:pic>
      <p:pic>
        <p:nvPicPr>
          <p:cNvPr id="3078" name="Picture 6" descr="http://priroda36.ru/images/stories/divnogorie/rasteniya/zlaki/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43636" y="3214686"/>
            <a:ext cx="3000364" cy="3643314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428596" y="285728"/>
            <a:ext cx="2500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Ковыль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0" y="3429000"/>
            <a:ext cx="3143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Шалфей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6715140" y="3500438"/>
            <a:ext cx="2143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Пырей</a:t>
            </a:r>
            <a:endParaRPr lang="ru-RU" dirty="0"/>
          </a:p>
        </p:txBody>
      </p:sp>
      <p:pic>
        <p:nvPicPr>
          <p:cNvPr id="3080" name="Picture 8" descr="http://solnsad.ru/image-zveti/185_2312_sm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86116" y="3214686"/>
            <a:ext cx="2857520" cy="3643314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3643306" y="3357562"/>
            <a:ext cx="2214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Гусиный лук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3082" name="Picture 10" descr="http://img0.liveinternet.ru/images/attach/c/3/76/187/76187530_tisyachelistnik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14678" y="0"/>
            <a:ext cx="2928958" cy="3219434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3428992" y="214290"/>
            <a:ext cx="23574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Тысячелистник</a:t>
            </a:r>
            <a:endParaRPr lang="ru-RU" dirty="0"/>
          </a:p>
        </p:txBody>
      </p:sp>
      <p:pic>
        <p:nvPicPr>
          <p:cNvPr id="3084" name="Picture 12" descr="http://go3.imgsmail.ru/imgpreview?key=1cc4bf2d103f604b&amp;mb=imgdb_preview_33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143636" y="0"/>
            <a:ext cx="3000364" cy="3219437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>
          <a:xfrm>
            <a:off x="6500826" y="357166"/>
            <a:ext cx="2214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Незабудка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geoglobus.ru/earth/geo8/zq2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000371"/>
            <a:ext cx="6096000" cy="3857629"/>
          </a:xfrm>
          <a:prstGeom prst="rect">
            <a:avLst/>
          </a:prstGeom>
          <a:noFill/>
        </p:spPr>
      </p:pic>
      <p:pic>
        <p:nvPicPr>
          <p:cNvPr id="2052" name="Picture 4" descr="http://v-otpuske.com/wp-content/uploads/2011/08/pastbish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6072198" cy="3200401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6286512" y="142852"/>
            <a:ext cx="2428892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</a:rPr>
              <a:t>Самое распространенное растение степей – ковыль. На ковыльных пастбищах животные быстро набирают вес.</a:t>
            </a:r>
            <a:endParaRPr lang="ru-RU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Из кустарников  в степи растут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go2.imgsmail.ru/imgpreview?key=6852560af218b17e&amp;mb=imgdb_preview_164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28737"/>
            <a:ext cx="2643174" cy="5429264"/>
          </a:xfrm>
          <a:prstGeom prst="rect">
            <a:avLst/>
          </a:prstGeom>
          <a:noFill/>
        </p:spPr>
      </p:pic>
      <p:pic>
        <p:nvPicPr>
          <p:cNvPr id="1028" name="Picture 4" descr="http://go4.imgsmail.ru/imgpreview?key=3029e46944ef07f5&amp;mb=imgdb_preview_180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43174" y="1428736"/>
            <a:ext cx="3286148" cy="5429264"/>
          </a:xfrm>
          <a:prstGeom prst="rect">
            <a:avLst/>
          </a:prstGeom>
          <a:noFill/>
        </p:spPr>
      </p:pic>
      <p:pic>
        <p:nvPicPr>
          <p:cNvPr id="1030" name="Picture 6" descr="http://go1.imgsmail.ru/imgpreview?key=43eec4b33f011936&amp;mb=imgdb_preview_5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29322" y="1428736"/>
            <a:ext cx="3214678" cy="5429264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42844" y="1071546"/>
            <a:ext cx="24288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err="1" smtClean="0">
                <a:solidFill>
                  <a:srgbClr val="FF0000"/>
                </a:solidFill>
              </a:rPr>
              <a:t>Терескен</a:t>
            </a:r>
            <a:r>
              <a:rPr lang="ru-RU" sz="3200" dirty="0" smtClean="0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14612" y="1000108"/>
            <a:ext cx="2928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rgbClr val="FF0000"/>
                </a:solidFill>
              </a:rPr>
              <a:t>Таволга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357918" y="1071546"/>
            <a:ext cx="2786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err="1" smtClean="0">
                <a:solidFill>
                  <a:srgbClr val="FF0000"/>
                </a:solidFill>
              </a:rPr>
              <a:t>Карагана</a:t>
            </a:r>
            <a:endParaRPr lang="ru-RU" sz="3600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102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Суслики</a:t>
            </a:r>
          </a:p>
        </p:txBody>
      </p:sp>
      <p:pic>
        <p:nvPicPr>
          <p:cNvPr id="13315" name="Содержимое 3" descr="suslik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939925"/>
            <a:ext cx="3600450" cy="4918075"/>
          </a:xfrm>
        </p:spPr>
      </p:pic>
      <p:sp>
        <p:nvSpPr>
          <p:cNvPr id="4" name="TextBox 3"/>
          <p:cNvSpPr txBox="1"/>
          <p:nvPr/>
        </p:nvSpPr>
        <p:spPr>
          <a:xfrm>
            <a:off x="357158" y="214290"/>
            <a:ext cx="85011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rgbClr val="FF0000"/>
                </a:solidFill>
              </a:rPr>
              <a:t>Животные степей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57620" y="2000240"/>
            <a:ext cx="528638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/>
              <a:t>Живут колониями. От нор далеко не отходят.</a:t>
            </a:r>
          </a:p>
          <a:p>
            <a:r>
              <a:rPr lang="ru-RU" sz="3600" dirty="0" smtClean="0"/>
              <a:t>При приближении опасности издают резкий свист .Делают запасы семян. Зимой спят.</a:t>
            </a:r>
            <a:endParaRPr lang="ru-RU" sz="36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smtClean="0">
                <a:latin typeface="Times New Roman" pitchFamily="18" charset="0"/>
                <a:cs typeface="Times New Roman" pitchFamily="18" charset="0"/>
              </a:rPr>
              <a:t>Сурки</a:t>
            </a:r>
          </a:p>
        </p:txBody>
      </p:sp>
      <p:pic>
        <p:nvPicPr>
          <p:cNvPr id="16387" name="Содержимое 3" descr="сурок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500175"/>
            <a:ext cx="5753100" cy="5357826"/>
          </a:xfrm>
        </p:spPr>
      </p:pic>
      <p:sp>
        <p:nvSpPr>
          <p:cNvPr id="4" name="TextBox 3"/>
          <p:cNvSpPr txBox="1"/>
          <p:nvPr/>
        </p:nvSpPr>
        <p:spPr>
          <a:xfrm>
            <a:off x="5929322" y="1500174"/>
            <a:ext cx="3000396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Живут семьями. Питаются разнообразной пищей (корневища, ягоды, грибы, лягушки, птицы, </a:t>
            </a:r>
            <a:r>
              <a:rPr lang="ru-RU" sz="2800" dirty="0" err="1" smtClean="0"/>
              <a:t>ящерицы,насекомые</a:t>
            </a:r>
            <a:r>
              <a:rPr lang="ru-RU" sz="2800" dirty="0" smtClean="0"/>
              <a:t> и др. ) Всеядное животное.</a:t>
            </a:r>
            <a:endParaRPr lang="ru-RU" sz="2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Корсаки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1986" name="Picture 2" descr="http://go3.imgsmail.ru/imgpreview?key=12184009cb00d7f2&amp;mb=imgdb_preview_7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643050"/>
            <a:ext cx="8215370" cy="4476771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smtClean="0">
                <a:latin typeface="Times New Roman" pitchFamily="18" charset="0"/>
                <a:cs typeface="Times New Roman" pitchFamily="18" charset="0"/>
              </a:rPr>
              <a:t>Хомяки</a:t>
            </a:r>
          </a:p>
        </p:txBody>
      </p:sp>
      <p:pic>
        <p:nvPicPr>
          <p:cNvPr id="14339" name="Содержимое 5" descr="2411764820_910912a4f4_o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928813" y="1857375"/>
            <a:ext cx="5238750" cy="3929063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smtClean="0">
                <a:latin typeface="Times New Roman" pitchFamily="18" charset="0"/>
                <a:cs typeface="Times New Roman" pitchFamily="18" charset="0"/>
              </a:rPr>
              <a:t>Мыши-полевки</a:t>
            </a:r>
          </a:p>
        </p:txBody>
      </p:sp>
      <p:pic>
        <p:nvPicPr>
          <p:cNvPr id="17411" name="Содержимое 3" descr="кенгуровая крыса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690688" y="1535113"/>
            <a:ext cx="5667375" cy="4251325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smtClean="0">
                <a:latin typeface="Times New Roman" pitchFamily="18" charset="0"/>
                <a:cs typeface="Times New Roman" pitchFamily="18" charset="0"/>
              </a:rPr>
              <a:t>Тушканчики</a:t>
            </a:r>
          </a:p>
        </p:txBody>
      </p:sp>
      <p:pic>
        <p:nvPicPr>
          <p:cNvPr id="15363" name="Содержимое 3" descr="тушканчик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178050" y="1600200"/>
            <a:ext cx="4787900" cy="4525963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8686800" cy="1143000"/>
          </a:xfrm>
        </p:spPr>
        <p:txBody>
          <a:bodyPr/>
          <a:lstStyle/>
          <a:p>
            <a:pPr algn="l"/>
            <a:r>
              <a:rPr lang="ru-RU" dirty="0" smtClean="0"/>
              <a:t>                        Антилопа</a:t>
            </a:r>
            <a:br>
              <a:rPr lang="ru-RU" dirty="0" smtClean="0"/>
            </a:br>
            <a:r>
              <a:rPr lang="ru-RU" dirty="0" smtClean="0"/>
              <a:t>Джейран                      Сайга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7106" name="Picture 2" descr="http://www.zooblog.ru/uploads/posts/2013-09/1378895533_zhivotnye-prichudy-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14810" y="1571612"/>
            <a:ext cx="4929190" cy="5286388"/>
          </a:xfrm>
          <a:prstGeom prst="rect">
            <a:avLst/>
          </a:prstGeom>
          <a:noFill/>
        </p:spPr>
      </p:pic>
      <p:pic>
        <p:nvPicPr>
          <p:cNvPr id="6" name="Picture 4" descr="http://static.diary.ru/userdir/1/3/5/8/1358328/4580287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571613"/>
            <a:ext cx="4214810" cy="5286388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Насекомые степей.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дыбк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282" y="1285860"/>
            <a:ext cx="2571770" cy="19288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357158" y="3286124"/>
            <a:ext cx="22145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dirty="0" err="1">
                <a:latin typeface="Calibri" pitchFamily="34" charset="0"/>
              </a:rPr>
              <a:t>Дыбка</a:t>
            </a:r>
            <a:endParaRPr lang="ru-RU" b="1" dirty="0">
              <a:latin typeface="Calibri" pitchFamily="34" charset="0"/>
            </a:endParaRPr>
          </a:p>
        </p:txBody>
      </p:sp>
      <p:pic>
        <p:nvPicPr>
          <p:cNvPr id="6" name="Рисунок 5" descr="шмель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00364" y="1285860"/>
            <a:ext cx="2846862" cy="23574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41371660_samka_kuznec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72198" y="1357298"/>
            <a:ext cx="2611834" cy="20073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103" name="TextBox 7"/>
          <p:cNvSpPr txBox="1">
            <a:spLocks noChangeArrowheads="1"/>
          </p:cNvSpPr>
          <p:nvPr/>
        </p:nvSpPr>
        <p:spPr bwMode="auto">
          <a:xfrm>
            <a:off x="6286512" y="3500438"/>
            <a:ext cx="22145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dirty="0">
                <a:latin typeface="Calibri" pitchFamily="34" charset="0"/>
              </a:rPr>
              <a:t>Кузнечик</a:t>
            </a:r>
          </a:p>
        </p:txBody>
      </p:sp>
      <p:sp>
        <p:nvSpPr>
          <p:cNvPr id="4104" name="TextBox 8"/>
          <p:cNvSpPr txBox="1">
            <a:spLocks noChangeArrowheads="1"/>
          </p:cNvSpPr>
          <p:nvPr/>
        </p:nvSpPr>
        <p:spPr bwMode="auto">
          <a:xfrm>
            <a:off x="3286116" y="3714752"/>
            <a:ext cx="22145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dirty="0">
                <a:latin typeface="Calibri" pitchFamily="34" charset="0"/>
              </a:rPr>
              <a:t>Шмель</a:t>
            </a:r>
          </a:p>
        </p:txBody>
      </p:sp>
      <p:sp>
        <p:nvSpPr>
          <p:cNvPr id="26626" name="AutoShape 2" descr="http://all-solar-battery.ru/wp-content/uploads/2011/11/%D0%9A%D0%B0%D1%80%D0%B0%D0%BA%D1%83%D1%80%D1%82-%D1%81%D0%B0%D0%BC%D1%8B%D0%B9-%D1%8F%D0%B4%D0%BE%D0%B2%D0%B8%D1%82%D1%8B%D0%B9-%D0%BF%D0%B0%D1%83%D0%BA-495x500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6628" name="Picture 4" descr="http://all-solar-battery.ru/wp-content/uploads/2011/11/%D0%9A%D0%B0%D1%80%D0%B0%D0%BA%D1%83%D1%80%D1%82-%D1%81%D0%B0%D0%BC%D1%8B%D0%B9-%D1%8F%D0%B4%D0%BE%D0%B2%D0%B8%D1%82%D1%8B%D0%B9-%D0%BF%D0%B0%D1%83%D0%BA-495x500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" y="4214818"/>
            <a:ext cx="3071802" cy="2643182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0" y="3786190"/>
            <a:ext cx="30003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Каракурт- ядовитый паук</a:t>
            </a:r>
            <a:endParaRPr lang="ru-RU" dirty="0"/>
          </a:p>
        </p:txBody>
      </p:sp>
      <p:pic>
        <p:nvPicPr>
          <p:cNvPr id="26630" name="Picture 6" descr="http://artprizma.ru/images/artprizma.ru003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429256" y="4214818"/>
            <a:ext cx="3714744" cy="2643182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3571868" y="5500702"/>
            <a:ext cx="1857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Бабочки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71546"/>
          </a:xfrm>
        </p:spPr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Птицы степей</a:t>
            </a:r>
          </a:p>
        </p:txBody>
      </p:sp>
      <p:pic>
        <p:nvPicPr>
          <p:cNvPr id="4" name="Содержимое 3" descr="жаворонок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2786058"/>
            <a:ext cx="3214678" cy="3883777"/>
          </a:xfr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0" y="2214554"/>
            <a:ext cx="38576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   Степной жаворонок</a:t>
            </a:r>
            <a:endParaRPr lang="ru-RU" sz="2400" dirty="0"/>
          </a:p>
        </p:txBody>
      </p:sp>
      <p:pic>
        <p:nvPicPr>
          <p:cNvPr id="24578" name="Picture 2" descr="http://go3.imgsmail.ru/imgpreview?key=319513c0ced7a9cf&amp;mb=imgdb_preview_78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86116" y="2786058"/>
            <a:ext cx="3071834" cy="3886214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786182" y="2428868"/>
            <a:ext cx="2571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      Дрофа</a:t>
            </a:r>
            <a:endParaRPr lang="ru-RU" dirty="0"/>
          </a:p>
        </p:txBody>
      </p:sp>
      <p:pic>
        <p:nvPicPr>
          <p:cNvPr id="24580" name="Picture 4" descr="http://go3.imgsmail.ru/imgpreview?key=12dd6f60951f146a&amp;mb=imgdb_preview_179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57950" y="2786058"/>
            <a:ext cx="2786050" cy="3867162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6572264" y="2285992"/>
            <a:ext cx="2286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Степной орел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smtClean="0">
                <a:latin typeface="Times New Roman" pitchFamily="18" charset="0"/>
                <a:cs typeface="Times New Roman" pitchFamily="18" charset="0"/>
              </a:rPr>
              <a:t>Серая куропатка</a:t>
            </a:r>
          </a:p>
        </p:txBody>
      </p:sp>
      <p:pic>
        <p:nvPicPr>
          <p:cNvPr id="8195" name="Содержимое 3" descr="куропатка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643042" y="1974850"/>
            <a:ext cx="5429255" cy="4883150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smtClean="0">
                <a:latin typeface="Times New Roman" pitchFamily="18" charset="0"/>
                <a:cs typeface="Times New Roman" pitchFamily="18" charset="0"/>
              </a:rPr>
              <a:t>Журавль-красавка </a:t>
            </a:r>
          </a:p>
        </p:txBody>
      </p:sp>
      <p:pic>
        <p:nvPicPr>
          <p:cNvPr id="4" name="Содержимое 3" descr="журавль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00100" y="1531000"/>
            <a:ext cx="7072361" cy="4711960"/>
          </a:xfr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smtClean="0">
                <a:latin typeface="Times New Roman" pitchFamily="18" charset="0"/>
                <a:cs typeface="Times New Roman" pitchFamily="18" charset="0"/>
              </a:rPr>
              <a:t>Степной лунь</a:t>
            </a:r>
          </a:p>
        </p:txBody>
      </p:sp>
      <p:pic>
        <p:nvPicPr>
          <p:cNvPr id="21507" name="Содержимое 3" descr="степной лунь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352550" y="1600200"/>
            <a:ext cx="6438900" cy="4525963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Степная гадюка</a:t>
            </a:r>
          </a:p>
        </p:txBody>
      </p:sp>
      <p:pic>
        <p:nvPicPr>
          <p:cNvPr id="22531" name="Содержимое 3" descr="poloz_zheltobriukh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260600" y="1428750"/>
            <a:ext cx="5287963" cy="4724400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435" name="Содержимое 3" descr="куропатка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143636" y="1857364"/>
            <a:ext cx="3000364" cy="5000636"/>
          </a:xfrm>
        </p:spPr>
      </p:pic>
      <p:pic>
        <p:nvPicPr>
          <p:cNvPr id="18436" name="Рисунок 5" descr="007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00364" y="1857364"/>
            <a:ext cx="3143272" cy="5000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Рисунок 7" descr="жаворонок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857364"/>
            <a:ext cx="3000364" cy="5000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785786" y="285728"/>
            <a:ext cx="792956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Окрас у степных животных часто под цвет растительности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4818" name="Picture 2" descr="http://900igr.net/datas/meditsina/Gormony-v-dermatologii/0019-019-Spasibo-za-vnimani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fs00.infourok.ru/images/doc/232/75221/1/img2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306</TotalTime>
  <Words>170</Words>
  <Application>Microsoft Office PowerPoint</Application>
  <PresentationFormat>Экран (4:3)</PresentationFormat>
  <Paragraphs>44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Слайд 1</vt:lpstr>
      <vt:lpstr>Слайд 2</vt:lpstr>
      <vt:lpstr>Слайд 3</vt:lpstr>
      <vt:lpstr>Слайд 4</vt:lpstr>
      <vt:lpstr>Из кустарников  в степи растут</vt:lpstr>
      <vt:lpstr> Суслики</vt:lpstr>
      <vt:lpstr>Сурки</vt:lpstr>
      <vt:lpstr>Корсаки</vt:lpstr>
      <vt:lpstr>Хомяки</vt:lpstr>
      <vt:lpstr>Мыши-полевки</vt:lpstr>
      <vt:lpstr>Тушканчики</vt:lpstr>
      <vt:lpstr>                        Антилопа Джейран                      Сайга</vt:lpstr>
      <vt:lpstr>Насекомые степей. </vt:lpstr>
      <vt:lpstr>Птицы степей</vt:lpstr>
      <vt:lpstr>Серая куропатка</vt:lpstr>
      <vt:lpstr>Журавль-красавка </vt:lpstr>
      <vt:lpstr>Степной лунь</vt:lpstr>
      <vt:lpstr>Степная гадюка</vt:lpstr>
      <vt:lpstr>  </vt:lpstr>
      <vt:lpstr>Слайд 20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Животные степей</dc:title>
  <dc:creator>Татьяна</dc:creator>
  <cp:lastModifiedBy>Дина</cp:lastModifiedBy>
  <cp:revision>33</cp:revision>
  <dcterms:created xsi:type="dcterms:W3CDTF">2010-08-20T05:22:38Z</dcterms:created>
  <dcterms:modified xsi:type="dcterms:W3CDTF">2016-11-07T16:17:16Z</dcterms:modified>
</cp:coreProperties>
</file>