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2B4F5-0BB8-4136-B01F-DC73FF153660}" type="datetimeFigureOut">
              <a:rPr lang="ru-RU" smtClean="0"/>
              <a:pPr/>
              <a:t>01.07.2018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2AD0-D602-4E80-85C1-07DC20D4D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12B4F5-0BB8-4136-B01F-DC73FF153660}" type="datetimeFigureOut">
              <a:rPr lang="ru-RU" smtClean="0"/>
              <a:pPr/>
              <a:t>01.07.2018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582AD0-D602-4E80-85C1-07DC20D4D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4797152"/>
            <a:ext cx="85324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Со славой возвращались русские полки с Куликова поля. Важную роль в победе над татарами сыграл полководческий талант князя Дмитрия, прозванного с тех пор Донским. Одержанная победа окончательно сокрушила представление о непобедимости татарского войска. </a:t>
            </a:r>
            <a:endParaRPr lang="ru-RU" sz="2400" dirty="0"/>
          </a:p>
        </p:txBody>
      </p:sp>
      <p:pic>
        <p:nvPicPr>
          <p:cNvPr id="6" name="Рисунок 5" descr="воин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88640"/>
            <a:ext cx="5668166" cy="39122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260648"/>
            <a:ext cx="1547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>
                <a:solidFill>
                  <a:srgbClr val="FF0000"/>
                </a:solidFill>
              </a:rPr>
              <a:t>Войско Мамая было разгромлено.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308304" y="2276872"/>
            <a:ext cx="18356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u="sng" dirty="0" smtClean="0">
                <a:solidFill>
                  <a:srgbClr val="FF0000"/>
                </a:solidFill>
              </a:rPr>
              <a:t>Победа русских была полной. </a:t>
            </a:r>
            <a:endParaRPr lang="ru-RU" sz="2000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203</TotalTime>
  <Words>37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Куликовская битва</dc:title>
  <dc:creator>User</dc:creator>
  <dc:description/>
  <cp:lastModifiedBy>User</cp:lastModifiedBy>
  <cp:revision>21</cp:revision>
  <dcterms:created xsi:type="dcterms:W3CDTF">2017-09-23T08:15:41Z</dcterms:created>
  <dcterms:modified xsi:type="dcterms:W3CDTF">2018-07-01T19:21:46Z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Куликовская битва</vt:lpwstr>
  </property>
  <property fmtid="{D5CDD505-2E9C-101B-9397-08002B2CF9AE}" pid="3" name="SlideDescription">
    <vt:lpwstr/>
  </property>
</Properties>
</file>