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2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0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3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8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991D-2296-4BCC-9321-614E1E42AD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DB02-AC29-4E0A-9ACB-60675F2B8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2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0483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презентация на тему история создания картины возрождение </a:t>
            </a:r>
            <a:r>
              <a:rPr lang="ru-RU" dirty="0" err="1"/>
              <a:t>Мадонны.СРОЧНО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mtClean="0"/>
              <a:t> </a:t>
            </a:r>
            <a:r>
              <a:rPr lang="ru-RU" dirty="0"/>
              <a:t>презентация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 smtClean="0"/>
              <a:t>Мадонны.СРОЧНО</a:t>
            </a:r>
            <a:r>
              <a:rPr lang="ru-RU" dirty="0" err="1"/>
              <a:t>презентация</a:t>
            </a:r>
            <a:r>
              <a:rPr lang="ru-RU" dirty="0"/>
              <a:t> на тему история создания картины возрождение </a:t>
            </a:r>
            <a:r>
              <a:rPr lang="ru-RU" dirty="0" err="1"/>
              <a:t>Мадонны.СРОЧНО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6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6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70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9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2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65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9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7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2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21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3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71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92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04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0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84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72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12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84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1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076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93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31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69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06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5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1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4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73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7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2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87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554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82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Широкоэкранный</PresentationFormat>
  <Paragraphs>3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Тема Office</vt:lpstr>
      <vt:lpstr>презентация на тему история создания картины возрождение Мадонны.СРОЧНО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история создания картины возрождение Мадонны.СРОЧНО</dc:title>
  <dc:creator>Маша</dc:creator>
  <cp:lastModifiedBy>Маша</cp:lastModifiedBy>
  <cp:revision>1</cp:revision>
  <dcterms:created xsi:type="dcterms:W3CDTF">2014-04-02T05:17:22Z</dcterms:created>
  <dcterms:modified xsi:type="dcterms:W3CDTF">2014-04-02T05:18:41Z</dcterms:modified>
</cp:coreProperties>
</file>