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Владимир Короленко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63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15685"/>
            <a:ext cx="9905998" cy="1905000"/>
          </a:xfrm>
        </p:spPr>
        <p:txBody>
          <a:bodyPr/>
          <a:lstStyle/>
          <a:p>
            <a:pPr algn="ctr"/>
            <a:r>
              <a:rPr lang="uk-UA" dirty="0" smtClean="0"/>
              <a:t>Дитинство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220685"/>
            <a:ext cx="9905998" cy="3788229"/>
          </a:xfrm>
        </p:spPr>
        <p:txBody>
          <a:bodyPr anchor="t">
            <a:normAutofit fontScale="92500" lnSpcReduction="10000"/>
          </a:bodyPr>
          <a:lstStyle/>
          <a:p>
            <a:r>
              <a:rPr lang="ru-RU" dirty="0" err="1">
                <a:effectLst/>
              </a:rPr>
              <a:t>Народився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Житомирі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нині</a:t>
            </a:r>
            <a:r>
              <a:rPr lang="ru-RU" dirty="0">
                <a:effectLst/>
              </a:rPr>
              <a:t> </a:t>
            </a:r>
            <a:r>
              <a:rPr lang="ru-RU" dirty="0" err="1" smtClean="0">
                <a:effectLst/>
              </a:rPr>
              <a:t>Україна</a:t>
            </a:r>
            <a:r>
              <a:rPr lang="ru-RU" dirty="0" smtClean="0">
                <a:effectLst/>
              </a:rPr>
              <a:t>, </a:t>
            </a:r>
            <a:r>
              <a:rPr lang="ru-RU" dirty="0">
                <a:effectLst/>
              </a:rPr>
              <a:t>у </a:t>
            </a:r>
            <a:r>
              <a:rPr lang="ru-RU" dirty="0" err="1">
                <a:effectLst/>
              </a:rPr>
              <a:t>родині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повітового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судді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Батько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письменника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Галактіон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Панасович</a:t>
            </a:r>
            <a:r>
              <a:rPr lang="ru-RU" dirty="0">
                <a:effectLst/>
              </a:rPr>
              <a:t> Короленко, </a:t>
            </a:r>
            <a:r>
              <a:rPr lang="ru-RU" dirty="0" err="1">
                <a:effectLst/>
              </a:rPr>
              <a:t>вирізнявся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середовищі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провінційного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чиновництва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різнобічністю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культурних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запитів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непідкупною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чесністю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робило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навколишніх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дивакуватою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навіть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небезпечною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людиною</a:t>
            </a:r>
            <a:r>
              <a:rPr lang="ru-RU" dirty="0">
                <a:effectLst/>
              </a:rPr>
              <a:t>. Коли </a:t>
            </a:r>
            <a:r>
              <a:rPr lang="ru-RU" dirty="0" err="1">
                <a:effectLst/>
              </a:rPr>
              <a:t>батько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п'ятнадцятилітнього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Володимира</a:t>
            </a:r>
            <a:r>
              <a:rPr lang="ru-RU" dirty="0">
                <a:effectLst/>
              </a:rPr>
              <a:t> помер,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залишив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сім'ю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скрутному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фінансовому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становищі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вдові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судді</a:t>
            </a:r>
            <a:r>
              <a:rPr lang="ru-RU" dirty="0">
                <a:effectLst/>
              </a:rPr>
              <a:t> довелось </a:t>
            </a:r>
            <a:r>
              <a:rPr lang="ru-RU" dirty="0" err="1">
                <a:effectLst/>
              </a:rPr>
              <a:t>застосувати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героїчні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зусилля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можливість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закінчити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освіту</a:t>
            </a:r>
            <a:r>
              <a:rPr lang="ru-RU" dirty="0" smtClean="0">
                <a:effectLst/>
              </a:rPr>
              <a:t>.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Житомирщині</a:t>
            </a:r>
            <a:r>
              <a:rPr lang="ru-RU" dirty="0">
                <a:effectLst/>
              </a:rPr>
              <a:t> минули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дитячі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юнацькі</a:t>
            </a:r>
            <a:r>
              <a:rPr lang="ru-RU" dirty="0">
                <a:effectLst/>
              </a:rPr>
              <a:t> роки</a:t>
            </a:r>
            <a:r>
              <a:rPr lang="ru-RU" dirty="0" smtClean="0">
                <a:effectLst/>
              </a:rPr>
              <a:t>.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Дитинство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майбутнього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письменника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багатобарвним</a:t>
            </a:r>
            <a:r>
              <a:rPr lang="ru-RU" dirty="0">
                <a:effectLst/>
              </a:rPr>
              <a:t>. По </a:t>
            </a:r>
            <a:r>
              <a:rPr lang="ru-RU" dirty="0" err="1">
                <a:effectLst/>
              </a:rPr>
              <a:t>суті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воно</a:t>
            </a:r>
            <a:r>
              <a:rPr lang="ru-RU" dirty="0">
                <a:effectLst/>
              </a:rPr>
              <a:t> й </a:t>
            </a:r>
            <a:r>
              <a:rPr lang="ru-RU" dirty="0" err="1">
                <a:effectLst/>
              </a:rPr>
              <a:t>визначило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подальшу</a:t>
            </a:r>
            <a:r>
              <a:rPr lang="ru-RU" dirty="0">
                <a:effectLst/>
              </a:rPr>
              <a:t> долю </a:t>
            </a:r>
            <a:r>
              <a:rPr lang="ru-RU" dirty="0" err="1">
                <a:effectLst/>
              </a:rPr>
              <a:t>сина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суворого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непідкупного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судді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Галактіона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Панасовича</a:t>
            </a:r>
            <a:r>
              <a:rPr lang="ru-RU" dirty="0">
                <a:effectLst/>
              </a:rPr>
              <a:t> Короленка. </a:t>
            </a:r>
            <a:r>
              <a:rPr lang="ru-RU" dirty="0" err="1">
                <a:effectLst/>
              </a:rPr>
              <a:t>Згодом</a:t>
            </a:r>
            <a:r>
              <a:rPr lang="ru-RU" dirty="0">
                <a:effectLst/>
              </a:rPr>
              <a:t> Володю Короленка </a:t>
            </a:r>
            <a:r>
              <a:rPr lang="ru-RU" dirty="0" err="1">
                <a:effectLst/>
              </a:rPr>
              <a:t>дуже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приваблювали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музика</a:t>
            </a:r>
            <a:r>
              <a:rPr lang="ru-RU" dirty="0">
                <a:effectLst/>
              </a:rPr>
              <a:t> і </a:t>
            </a:r>
            <a:r>
              <a:rPr lang="ru-RU" dirty="0" err="1">
                <a:effectLst/>
              </a:rPr>
              <a:t>мистецтво</a:t>
            </a:r>
            <a:r>
              <a:rPr lang="ru-RU" dirty="0">
                <a:effectLst/>
              </a:rPr>
              <a:t>, </a:t>
            </a:r>
            <a:r>
              <a:rPr lang="ru-RU" dirty="0" err="1">
                <a:effectLst/>
              </a:rPr>
              <a:t>історія</a:t>
            </a:r>
            <a:r>
              <a:rPr lang="ru-RU" dirty="0">
                <a:effectLst/>
              </a:rPr>
              <a:t>, </a:t>
            </a:r>
            <a:r>
              <a:rPr lang="ru-RU" dirty="0" err="1">
                <a:effectLst/>
              </a:rPr>
              <a:t>філософія</a:t>
            </a:r>
            <a:r>
              <a:rPr lang="ru-RU" dirty="0">
                <a:effectLst/>
              </a:rPr>
              <a:t>, але </a:t>
            </a:r>
            <a:r>
              <a:rPr lang="ru-RU" dirty="0" err="1">
                <a:effectLst/>
              </a:rPr>
              <a:t>ніщо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захоплювало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так, як </a:t>
            </a:r>
            <a:r>
              <a:rPr lang="ru-RU" dirty="0" err="1">
                <a:effectLst/>
              </a:rPr>
              <a:t>література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вражений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відкривши</a:t>
            </a:r>
            <a:r>
              <a:rPr lang="ru-RU" dirty="0">
                <a:effectLst/>
              </a:rPr>
              <a:t> для себе твори </a:t>
            </a:r>
            <a:r>
              <a:rPr lang="ru-RU" dirty="0" err="1">
                <a:effectLst/>
              </a:rPr>
              <a:t>Олександра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Островського</a:t>
            </a:r>
            <a:r>
              <a:rPr lang="ru-RU" dirty="0">
                <a:effectLst/>
              </a:rPr>
              <a:t>, </a:t>
            </a:r>
            <a:r>
              <a:rPr lang="ru-RU" dirty="0" err="1">
                <a:effectLst/>
              </a:rPr>
              <a:t>Миколи</a:t>
            </a:r>
            <a:r>
              <a:rPr lang="ru-RU" dirty="0">
                <a:effectLst/>
              </a:rPr>
              <a:t> Некрасова, </a:t>
            </a:r>
            <a:r>
              <a:rPr lang="ru-RU" dirty="0" err="1">
                <a:effectLst/>
              </a:rPr>
              <a:t>Івана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Тургенєва</a:t>
            </a:r>
            <a:r>
              <a:rPr lang="ru-RU" dirty="0" smtClean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46017"/>
            <a:ext cx="9905998" cy="1905000"/>
          </a:xfrm>
        </p:spPr>
        <p:txBody>
          <a:bodyPr/>
          <a:lstStyle/>
          <a:p>
            <a:pPr algn="ctr"/>
            <a:r>
              <a:rPr lang="uk-UA" dirty="0" smtClean="0"/>
              <a:t>Ранні роки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151017"/>
            <a:ext cx="9905998" cy="3779520"/>
          </a:xfrm>
        </p:spPr>
        <p:txBody>
          <a:bodyPr anchor="t">
            <a:normAutofit/>
          </a:bodyPr>
          <a:lstStyle/>
          <a:p>
            <a:r>
              <a:rPr lang="ru-RU" dirty="0" err="1">
                <a:effectLst/>
              </a:rPr>
              <a:t>Вчився</a:t>
            </a:r>
            <a:r>
              <a:rPr lang="ru-RU" dirty="0">
                <a:effectLst/>
              </a:rPr>
              <a:t> Короленко в </a:t>
            </a:r>
            <a:r>
              <a:rPr lang="ru-RU" dirty="0" err="1">
                <a:effectLst/>
              </a:rPr>
              <a:t>Житомирській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гімназії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після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переведення</a:t>
            </a:r>
            <a:r>
              <a:rPr lang="ru-RU" dirty="0">
                <a:effectLst/>
              </a:rPr>
              <a:t> батька до </a:t>
            </a:r>
            <a:r>
              <a:rPr lang="ru-RU" dirty="0" err="1">
                <a:effectLst/>
              </a:rPr>
              <a:t>Рівного</a:t>
            </a:r>
            <a:r>
              <a:rPr lang="ru-RU" dirty="0">
                <a:effectLst/>
              </a:rPr>
              <a:t> — у </a:t>
            </a:r>
            <a:r>
              <a:rPr lang="ru-RU" dirty="0" err="1">
                <a:effectLst/>
              </a:rPr>
              <a:t>Рівненській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гімназії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Після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її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закінчення</a:t>
            </a:r>
            <a:r>
              <a:rPr lang="ru-RU" dirty="0">
                <a:effectLst/>
              </a:rPr>
              <a:t> Короленко вступив до Санкт-</a:t>
            </a:r>
            <a:r>
              <a:rPr lang="ru-RU" dirty="0" err="1">
                <a:effectLst/>
              </a:rPr>
              <a:t>Петербурзького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технологічного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інституту</a:t>
            </a:r>
            <a:r>
              <a:rPr lang="ru-RU" dirty="0">
                <a:effectLst/>
              </a:rPr>
              <a:t> (1871), але через </a:t>
            </a:r>
            <a:r>
              <a:rPr lang="ru-RU" dirty="0" err="1">
                <a:effectLst/>
              </a:rPr>
              <a:t>матеріальні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нестатки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мусив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залишити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навчання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Пішов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працювати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коректором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намагався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знайти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собі</a:t>
            </a:r>
            <a:r>
              <a:rPr lang="ru-RU" dirty="0">
                <a:effectLst/>
              </a:rPr>
              <a:t> роботу у </a:t>
            </a:r>
            <a:r>
              <a:rPr lang="ru-RU" dirty="0" err="1">
                <a:effectLst/>
              </a:rPr>
              <a:t>видавництві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географічних</a:t>
            </a:r>
            <a:r>
              <a:rPr lang="ru-RU" dirty="0">
                <a:effectLst/>
              </a:rPr>
              <a:t> карт. 1874 </a:t>
            </a:r>
            <a:r>
              <a:rPr lang="ru-RU" dirty="0" err="1">
                <a:effectLst/>
              </a:rPr>
              <a:t>перейшов</a:t>
            </a:r>
            <a:r>
              <a:rPr lang="ru-RU" dirty="0">
                <a:effectLst/>
              </a:rPr>
              <a:t> до </a:t>
            </a:r>
            <a:r>
              <a:rPr lang="ru-RU" dirty="0" err="1">
                <a:effectLst/>
              </a:rPr>
              <a:t>Петровської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хліборобської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лісової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академії</a:t>
            </a:r>
            <a:r>
              <a:rPr lang="ru-RU" dirty="0">
                <a:effectLst/>
              </a:rPr>
              <a:t> у </a:t>
            </a:r>
            <a:r>
              <a:rPr lang="ru-RU" dirty="0" err="1">
                <a:effectLst/>
              </a:rPr>
              <a:t>Москві</a:t>
            </a:r>
            <a:r>
              <a:rPr lang="ru-RU" dirty="0">
                <a:effectLst/>
              </a:rPr>
              <a:t> (</a:t>
            </a:r>
            <a:r>
              <a:rPr lang="ru-RU" dirty="0" err="1">
                <a:effectLst/>
              </a:rPr>
              <a:t>нині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Тімірязєвська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академія</a:t>
            </a:r>
            <a:r>
              <a:rPr lang="ru-RU" dirty="0">
                <a:effectLst/>
              </a:rPr>
              <a:t>).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вчителем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був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Клемент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Тімірязєв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прізвищем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Ізборського</a:t>
            </a:r>
            <a:r>
              <a:rPr lang="ru-RU" dirty="0">
                <a:effectLst/>
              </a:rPr>
              <a:t> К. </a:t>
            </a:r>
            <a:r>
              <a:rPr lang="ru-RU" dirty="0" err="1">
                <a:effectLst/>
              </a:rPr>
              <a:t>Тімірязєв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виведений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повісті</a:t>
            </a:r>
            <a:r>
              <a:rPr lang="ru-RU" dirty="0">
                <a:effectLst/>
              </a:rPr>
              <a:t> рос. </a:t>
            </a:r>
            <a:r>
              <a:rPr lang="ru-RU" i="1" dirty="0">
                <a:effectLst/>
              </a:rPr>
              <a:t>«С двух сторон»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присвячені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сторінки</a:t>
            </a:r>
            <a:r>
              <a:rPr lang="ru-RU" dirty="0">
                <a:effectLst/>
              </a:rPr>
              <a:t> в рос. </a:t>
            </a:r>
            <a:r>
              <a:rPr lang="ru-RU" i="1" dirty="0">
                <a:effectLst/>
              </a:rPr>
              <a:t>«Истории моего современника»</a:t>
            </a:r>
            <a:r>
              <a:rPr lang="ru-RU" dirty="0">
                <a:effectLst/>
              </a:rPr>
              <a:t>. Через </a:t>
            </a:r>
            <a:r>
              <a:rPr lang="ru-RU" dirty="0" err="1">
                <a:effectLst/>
              </a:rPr>
              <a:t>багато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років</a:t>
            </a:r>
            <a:r>
              <a:rPr lang="ru-RU" dirty="0">
                <a:effectLst/>
              </a:rPr>
              <a:t> Короленко писав </a:t>
            </a:r>
            <a:r>
              <a:rPr lang="ru-RU" dirty="0" err="1">
                <a:effectLst/>
              </a:rPr>
              <a:t>Тімірязєву</a:t>
            </a:r>
            <a:r>
              <a:rPr lang="ru-RU" dirty="0">
                <a:effectLst/>
              </a:rPr>
              <a:t> про </a:t>
            </a:r>
            <a:r>
              <a:rPr lang="ru-RU" dirty="0" err="1">
                <a:effectLst/>
              </a:rPr>
              <a:t>навчання</a:t>
            </a:r>
            <a:r>
              <a:rPr lang="ru-RU" dirty="0">
                <a:effectLst/>
              </a:rPr>
              <a:t> в </a:t>
            </a:r>
            <a:r>
              <a:rPr lang="ru-RU" dirty="0" err="1" smtClean="0">
                <a:effectLst/>
              </a:rPr>
              <a:t>академії</a:t>
            </a:r>
            <a:r>
              <a:rPr lang="ru-RU" baseline="30000" dirty="0">
                <a:effectLst/>
              </a:rPr>
              <a:t>.</a:t>
            </a:r>
            <a:endParaRPr lang="ru-RU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41811"/>
            <a:ext cx="9905998" cy="1905000"/>
          </a:xfrm>
        </p:spPr>
        <p:txBody>
          <a:bodyPr/>
          <a:lstStyle/>
          <a:p>
            <a:pPr algn="ctr"/>
            <a:r>
              <a:rPr lang="uk-UA" dirty="0" smtClean="0"/>
              <a:t>творчість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246811"/>
            <a:ext cx="9905998" cy="3544389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effectLst/>
              </a:rPr>
              <a:t>Нижньогородське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десятиліття</a:t>
            </a:r>
            <a:r>
              <a:rPr lang="ru-RU" dirty="0">
                <a:effectLst/>
              </a:rPr>
              <a:t> (1885—1895) — час </a:t>
            </a:r>
            <a:r>
              <a:rPr lang="ru-RU" dirty="0" err="1">
                <a:effectLst/>
              </a:rPr>
              <a:t>найактивнішої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літературної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громадської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діяльності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письменника</a:t>
            </a:r>
            <a:r>
              <a:rPr lang="ru-RU" dirty="0">
                <a:effectLst/>
              </a:rPr>
              <a:t> — справедливо </a:t>
            </a:r>
            <a:r>
              <a:rPr lang="ru-RU" dirty="0" err="1">
                <a:effectLst/>
              </a:rPr>
              <a:t>назване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сучасниками</a:t>
            </a:r>
            <a:r>
              <a:rPr lang="ru-RU" dirty="0">
                <a:effectLst/>
              </a:rPr>
              <a:t> «</a:t>
            </a:r>
            <a:r>
              <a:rPr lang="ru-RU" dirty="0" err="1">
                <a:effectLst/>
              </a:rPr>
              <a:t>епохою</a:t>
            </a:r>
            <a:r>
              <a:rPr lang="ru-RU" dirty="0">
                <a:effectLst/>
              </a:rPr>
              <a:t> Короленка». У 1886 р. </a:t>
            </a:r>
            <a:r>
              <a:rPr lang="ru-RU" dirty="0" err="1">
                <a:effectLst/>
              </a:rPr>
              <a:t>вийшла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перша книга «</a:t>
            </a:r>
            <a:r>
              <a:rPr lang="ru-RU" i="1" dirty="0" err="1">
                <a:effectLst/>
              </a:rPr>
              <a:t>Нариси</a:t>
            </a:r>
            <a:r>
              <a:rPr lang="ru-RU" i="1" dirty="0">
                <a:effectLst/>
              </a:rPr>
              <a:t> та </a:t>
            </a:r>
            <a:r>
              <a:rPr lang="ru-RU" i="1" dirty="0" err="1">
                <a:effectLst/>
              </a:rPr>
              <a:t>оповідання</a:t>
            </a:r>
            <a:r>
              <a:rPr lang="ru-RU" dirty="0">
                <a:effectLst/>
              </a:rPr>
              <a:t>», яка </a:t>
            </a:r>
            <a:r>
              <a:rPr lang="ru-RU" dirty="0" err="1">
                <a:effectLst/>
              </a:rPr>
              <a:t>дістала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захоплений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відгук</a:t>
            </a:r>
            <a:r>
              <a:rPr lang="ru-RU" dirty="0">
                <a:effectLst/>
              </a:rPr>
              <a:t> А. Чехова. </a:t>
            </a:r>
            <a:r>
              <a:rPr lang="ru-RU" dirty="0" err="1">
                <a:effectLst/>
              </a:rPr>
              <a:t>Справжнім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тріумфом</a:t>
            </a:r>
            <a:r>
              <a:rPr lang="ru-RU" dirty="0">
                <a:effectLst/>
              </a:rPr>
              <a:t> став </a:t>
            </a:r>
            <a:r>
              <a:rPr lang="ru-RU" dirty="0" err="1">
                <a:effectLst/>
              </a:rPr>
              <a:t>наступний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твір</a:t>
            </a:r>
            <a:r>
              <a:rPr lang="ru-RU" dirty="0">
                <a:effectLst/>
              </a:rPr>
              <a:t> — </a:t>
            </a:r>
            <a:r>
              <a:rPr lang="ru-RU" dirty="0" err="1">
                <a:effectLst/>
              </a:rPr>
              <a:t>повість</a:t>
            </a:r>
            <a:r>
              <a:rPr lang="ru-RU" dirty="0">
                <a:effectLst/>
              </a:rPr>
              <a:t> «</a:t>
            </a:r>
            <a:r>
              <a:rPr lang="ru-RU" i="1" dirty="0" err="1">
                <a:effectLst/>
              </a:rPr>
              <a:t>Сліпий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музикант</a:t>
            </a:r>
            <a:r>
              <a:rPr lang="ru-RU" dirty="0">
                <a:effectLst/>
              </a:rPr>
              <a:t>» (1886). У </a:t>
            </a:r>
            <a:r>
              <a:rPr lang="ru-RU" dirty="0" err="1">
                <a:effectLst/>
              </a:rPr>
              <a:t>ньому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В.Короленко</a:t>
            </a:r>
            <a:r>
              <a:rPr lang="ru-RU" dirty="0">
                <a:effectLst/>
              </a:rPr>
              <a:t> з великим </a:t>
            </a:r>
            <a:r>
              <a:rPr lang="ru-RU" dirty="0" err="1">
                <a:effectLst/>
              </a:rPr>
              <a:t>знанням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людської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психології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по-філософськи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підходить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розв'язання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вічної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проблеми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людини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суспільства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Простежуючи</a:t>
            </a:r>
            <a:r>
              <a:rPr lang="ru-RU" dirty="0">
                <a:effectLst/>
              </a:rPr>
              <a:t> долю </a:t>
            </a:r>
            <a:r>
              <a:rPr lang="ru-RU" dirty="0" err="1">
                <a:effectLst/>
              </a:rPr>
              <a:t>сліпонародженого</a:t>
            </a:r>
            <a:r>
              <a:rPr lang="ru-RU" dirty="0">
                <a:effectLst/>
              </a:rPr>
              <a:t> хлопчика,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підводить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читача</a:t>
            </a:r>
            <a:r>
              <a:rPr lang="ru-RU" dirty="0">
                <a:effectLst/>
              </a:rPr>
              <a:t> до думки про те,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природним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покликанням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людини</a:t>
            </a:r>
            <a:r>
              <a:rPr lang="ru-RU" dirty="0">
                <a:effectLst/>
              </a:rPr>
              <a:t> є не </a:t>
            </a:r>
            <a:r>
              <a:rPr lang="ru-RU" dirty="0" err="1">
                <a:effectLst/>
              </a:rPr>
              <a:t>тільки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боротьба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власне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щастя</a:t>
            </a:r>
            <a:r>
              <a:rPr lang="ru-RU" dirty="0" smtClean="0">
                <a:effectLst/>
              </a:rPr>
              <a:t>.</a:t>
            </a:r>
            <a:r>
              <a:rPr lang="ru-RU" dirty="0">
                <a:effectLst/>
              </a:rPr>
              <a:t> Початок </a:t>
            </a:r>
            <a:r>
              <a:rPr lang="ru-RU" dirty="0" err="1">
                <a:effectLst/>
              </a:rPr>
              <a:t>літературної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діяльності</a:t>
            </a:r>
            <a:r>
              <a:rPr lang="ru-RU" dirty="0">
                <a:effectLst/>
              </a:rPr>
              <a:t> В. Г. Короленка </a:t>
            </a:r>
            <a:r>
              <a:rPr lang="ru-RU" dirty="0" err="1">
                <a:effectLst/>
              </a:rPr>
              <a:t>датується</a:t>
            </a:r>
            <a:r>
              <a:rPr lang="ru-RU" dirty="0">
                <a:effectLst/>
              </a:rPr>
              <a:t> 1879 роком, коли на </a:t>
            </a:r>
            <a:r>
              <a:rPr lang="ru-RU" dirty="0" err="1">
                <a:effectLst/>
              </a:rPr>
              <a:t>сторінках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петербурзького</a:t>
            </a:r>
            <a:r>
              <a:rPr lang="ru-RU" dirty="0">
                <a:effectLst/>
              </a:rPr>
              <a:t> журналу «Слово» </a:t>
            </a:r>
            <a:r>
              <a:rPr lang="ru-RU" dirty="0" err="1">
                <a:effectLst/>
              </a:rPr>
              <a:t>з'явились</a:t>
            </a:r>
            <a:r>
              <a:rPr lang="ru-RU" dirty="0">
                <a:effectLst/>
              </a:rPr>
              <a:t> «</a:t>
            </a:r>
            <a:r>
              <a:rPr lang="ru-RU" i="1" dirty="0" err="1">
                <a:effectLst/>
              </a:rPr>
              <a:t>Епізоди</a:t>
            </a:r>
            <a:r>
              <a:rPr lang="ru-RU" i="1" dirty="0">
                <a:effectLst/>
              </a:rPr>
              <a:t> з </a:t>
            </a:r>
            <a:r>
              <a:rPr lang="ru-RU" i="1" dirty="0" err="1">
                <a:effectLst/>
              </a:rPr>
              <a:t>життя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шукача</a:t>
            </a:r>
            <a:r>
              <a:rPr lang="ru-RU" dirty="0">
                <a:effectLst/>
              </a:rPr>
              <a:t>». </a:t>
            </a:r>
            <a:r>
              <a:rPr lang="ru-RU" dirty="0" err="1">
                <a:effectLst/>
              </a:rPr>
              <a:t>Наступні</a:t>
            </a:r>
            <a:r>
              <a:rPr lang="ru-RU" dirty="0">
                <a:effectLst/>
              </a:rPr>
              <a:t> твори </a:t>
            </a:r>
            <a:r>
              <a:rPr lang="ru-RU" dirty="0" err="1">
                <a:effectLst/>
              </a:rPr>
              <a:t>вийшли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друком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лише</a:t>
            </a:r>
            <a:r>
              <a:rPr lang="ru-RU" dirty="0">
                <a:effectLst/>
              </a:rPr>
              <a:t> через </a:t>
            </a:r>
            <a:r>
              <a:rPr lang="ru-RU" dirty="0" err="1">
                <a:effectLst/>
              </a:rPr>
              <a:t>шість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років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Володимиру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Галактіоновичу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дозволено </a:t>
            </a:r>
            <a:r>
              <a:rPr lang="ru-RU" dirty="0" err="1">
                <a:effectLst/>
              </a:rPr>
              <a:t>оселитися</a:t>
            </a:r>
            <a:r>
              <a:rPr lang="ru-RU" dirty="0">
                <a:effectLst/>
              </a:rPr>
              <a:t> у </a:t>
            </a:r>
            <a:r>
              <a:rPr lang="ru-RU" dirty="0" err="1">
                <a:effectLst/>
              </a:rPr>
              <a:t>Нижньому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Новгороді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Співчуттям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знедолених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покривджених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сповнені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роздуми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Пронизливий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вітер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свободи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пробуджує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соціальну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свідомість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героїв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оповідань</a:t>
            </a:r>
            <a:r>
              <a:rPr lang="ru-RU" dirty="0">
                <a:effectLst/>
              </a:rPr>
              <a:t> «</a:t>
            </a:r>
            <a:r>
              <a:rPr lang="ru-RU" i="1" dirty="0">
                <a:effectLst/>
              </a:rPr>
              <a:t>Яшко</a:t>
            </a:r>
            <a:r>
              <a:rPr lang="ru-RU" dirty="0">
                <a:effectLst/>
              </a:rPr>
              <a:t>», «</a:t>
            </a:r>
            <a:r>
              <a:rPr lang="ru-RU" i="1" dirty="0" err="1">
                <a:effectLst/>
              </a:rPr>
              <a:t>Убивець</a:t>
            </a:r>
            <a:r>
              <a:rPr lang="ru-RU" dirty="0">
                <a:effectLst/>
              </a:rPr>
              <a:t>», «</a:t>
            </a:r>
            <a:r>
              <a:rPr lang="ru-RU" i="1" dirty="0">
                <a:effectLst/>
              </a:rPr>
              <a:t>Сон Макара</a:t>
            </a:r>
            <a:r>
              <a:rPr lang="ru-RU" dirty="0">
                <a:effectLst/>
              </a:rPr>
              <a:t>», «</a:t>
            </a:r>
            <a:r>
              <a:rPr lang="ru-RU" i="1" dirty="0" err="1">
                <a:effectLst/>
              </a:rPr>
              <a:t>Соколинець</a:t>
            </a:r>
            <a:r>
              <a:rPr lang="ru-RU" dirty="0">
                <a:effectLst/>
              </a:rPr>
              <a:t>» та </a:t>
            </a:r>
            <a:r>
              <a:rPr lang="ru-RU" dirty="0" err="1">
                <a:effectLst/>
              </a:rPr>
              <a:t>ін</a:t>
            </a:r>
            <a:r>
              <a:rPr lang="ru-RU" dirty="0">
                <a:effectLst/>
              </a:rPr>
              <a:t>. На </a:t>
            </a:r>
            <a:r>
              <a:rPr lang="ru-RU" dirty="0" err="1">
                <a:effectLst/>
              </a:rPr>
              <a:t>папір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лягають</a:t>
            </a:r>
            <a:r>
              <a:rPr lang="ru-RU" dirty="0">
                <a:effectLst/>
              </a:rPr>
              <a:t> рядки про </a:t>
            </a:r>
            <a:r>
              <a:rPr lang="ru-RU" dirty="0" err="1">
                <a:effectLst/>
              </a:rPr>
              <a:t>наболіле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пережите</a:t>
            </a:r>
            <a:r>
              <a:rPr lang="ru-RU" dirty="0">
                <a:effectLst/>
              </a:rPr>
              <a:t> й </a:t>
            </a:r>
            <a:r>
              <a:rPr lang="ru-RU" dirty="0" err="1">
                <a:effectLst/>
              </a:rPr>
              <a:t>вистраждане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50521"/>
            <a:ext cx="9905998" cy="1905000"/>
          </a:xfrm>
        </p:spPr>
        <p:txBody>
          <a:bodyPr/>
          <a:lstStyle/>
          <a:p>
            <a:pPr algn="ctr"/>
            <a:r>
              <a:rPr lang="ru-RU" dirty="0" err="1" smtClean="0">
                <a:effectLst/>
              </a:rPr>
              <a:t>Подорожі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255521"/>
            <a:ext cx="9905998" cy="3535680"/>
          </a:xfrm>
        </p:spPr>
        <p:txBody>
          <a:bodyPr/>
          <a:lstStyle/>
          <a:p>
            <a:r>
              <a:rPr lang="ru-RU" dirty="0">
                <a:effectLst/>
              </a:rPr>
              <a:t>У 90-х роках </a:t>
            </a:r>
            <a:r>
              <a:rPr lang="en-US" dirty="0">
                <a:effectLst/>
              </a:rPr>
              <a:t>XIX </a:t>
            </a:r>
            <a:r>
              <a:rPr lang="ru-RU" dirty="0">
                <a:effectLst/>
              </a:rPr>
              <a:t>ст. </a:t>
            </a:r>
            <a:r>
              <a:rPr lang="ru-RU" dirty="0" err="1">
                <a:effectLst/>
              </a:rPr>
              <a:t>письменник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багато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подорожує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відвідує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Крим</a:t>
            </a:r>
            <a:r>
              <a:rPr lang="ru-RU" dirty="0">
                <a:effectLst/>
              </a:rPr>
              <a:t>, </a:t>
            </a:r>
            <a:r>
              <a:rPr lang="ru-RU" dirty="0" err="1">
                <a:effectLst/>
              </a:rPr>
              <a:t>Поволжя</a:t>
            </a:r>
            <a:r>
              <a:rPr lang="ru-RU" dirty="0">
                <a:effectLst/>
              </a:rPr>
              <a:t>, Кавказ, </a:t>
            </a:r>
            <a:r>
              <a:rPr lang="ru-RU" dirty="0" err="1">
                <a:effectLst/>
              </a:rPr>
              <a:t>Південний</a:t>
            </a:r>
            <a:r>
              <a:rPr lang="ru-RU" dirty="0">
                <a:effectLst/>
              </a:rPr>
              <a:t> Урал. </a:t>
            </a:r>
            <a:r>
              <a:rPr lang="ru-RU" dirty="0" err="1">
                <a:effectLst/>
              </a:rPr>
              <a:t>Закономірним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наслідком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мандрівок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завжди</a:t>
            </a:r>
            <a:r>
              <a:rPr lang="ru-RU" dirty="0">
                <a:effectLst/>
              </a:rPr>
              <a:t> ставали </a:t>
            </a:r>
            <a:r>
              <a:rPr lang="ru-RU" dirty="0" err="1">
                <a:effectLst/>
              </a:rPr>
              <a:t>художні</a:t>
            </a:r>
            <a:r>
              <a:rPr lang="ru-RU" dirty="0">
                <a:effectLst/>
              </a:rPr>
              <a:t> твори. </a:t>
            </a:r>
            <a:r>
              <a:rPr lang="ru-RU" dirty="0" err="1">
                <a:effectLst/>
              </a:rPr>
              <a:t>Значне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місце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творчості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В.Короленка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займає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повість</a:t>
            </a:r>
            <a:r>
              <a:rPr lang="ru-RU" dirty="0">
                <a:effectLst/>
              </a:rPr>
              <a:t> «Без </a:t>
            </a:r>
            <a:r>
              <a:rPr lang="ru-RU" dirty="0" err="1">
                <a:effectLst/>
              </a:rPr>
              <a:t>язика</a:t>
            </a:r>
            <a:r>
              <a:rPr lang="ru-RU" dirty="0">
                <a:effectLst/>
              </a:rPr>
              <a:t>» (1895), написана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враженням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поїздки</a:t>
            </a:r>
            <a:r>
              <a:rPr lang="ru-RU" dirty="0">
                <a:effectLst/>
              </a:rPr>
              <a:t> до Америки. У </a:t>
            </a:r>
            <a:r>
              <a:rPr lang="ru-RU" dirty="0" err="1">
                <a:effectLst/>
              </a:rPr>
              <a:t>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оповідається</a:t>
            </a:r>
            <a:r>
              <a:rPr lang="ru-RU" dirty="0">
                <a:effectLst/>
              </a:rPr>
              <a:t> про </a:t>
            </a:r>
            <a:r>
              <a:rPr lang="ru-RU" dirty="0" err="1">
                <a:effectLst/>
              </a:rPr>
              <a:t>гіркі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поневіряння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українського</a:t>
            </a:r>
            <a:r>
              <a:rPr lang="ru-RU" dirty="0">
                <a:effectLst/>
              </a:rPr>
              <a:t> селянина </a:t>
            </a:r>
            <a:r>
              <a:rPr lang="ru-RU" dirty="0" err="1">
                <a:effectLst/>
              </a:rPr>
              <a:t>Матвія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Лозинського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який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пошуках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кращої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долі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потрапляє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чужину</a:t>
            </a:r>
            <a:r>
              <a:rPr lang="ru-RU" dirty="0">
                <a:effectLst/>
              </a:rPr>
              <a:t>, але не </a:t>
            </a:r>
            <a:r>
              <a:rPr lang="ru-RU" dirty="0" err="1">
                <a:effectLst/>
              </a:rPr>
              <a:t>знаходить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щастя</a:t>
            </a:r>
            <a:r>
              <a:rPr lang="ru-RU" dirty="0">
                <a:effectLst/>
              </a:rPr>
              <a:t> і там. </a:t>
            </a:r>
            <a:r>
              <a:rPr lang="ru-RU" dirty="0" err="1">
                <a:effectLst/>
              </a:rPr>
              <a:t>Усі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герої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творів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В.Короленка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заслуговують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краще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життя</a:t>
            </a:r>
            <a:r>
              <a:rPr lang="ru-RU" dirty="0">
                <a:effectLst/>
              </a:rPr>
              <a:t>. І в </a:t>
            </a:r>
            <a:r>
              <a:rPr lang="ru-RU" dirty="0" err="1">
                <a:effectLst/>
              </a:rPr>
              <a:t>прийдешність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письменник</a:t>
            </a:r>
            <a:r>
              <a:rPr lang="ru-RU" dirty="0">
                <a:effectLst/>
              </a:rPr>
              <a:t> свято </a:t>
            </a:r>
            <a:r>
              <a:rPr lang="ru-RU" dirty="0" err="1">
                <a:effectLst/>
              </a:rPr>
              <a:t>вірив</a:t>
            </a:r>
            <a:r>
              <a:rPr lang="ru-RU" dirty="0">
                <a:effectLst/>
              </a:rPr>
              <a:t> і попри </a:t>
            </a:r>
            <a:r>
              <a:rPr lang="ru-RU" dirty="0" err="1">
                <a:effectLst/>
              </a:rPr>
              <a:t>всілякі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труднощі</a:t>
            </a:r>
            <a:r>
              <a:rPr lang="ru-RU" dirty="0">
                <a:effectLst/>
              </a:rPr>
              <a:t> закликав </a:t>
            </a:r>
            <a:r>
              <a:rPr lang="ru-RU" dirty="0" err="1">
                <a:effectLst/>
              </a:rPr>
              <a:t>боротися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нього</a:t>
            </a:r>
            <a:r>
              <a:rPr lang="ru-RU" dirty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48343"/>
            <a:ext cx="9905998" cy="1759131"/>
          </a:xfrm>
        </p:spPr>
        <p:txBody>
          <a:bodyPr/>
          <a:lstStyle/>
          <a:p>
            <a:pPr algn="ctr"/>
            <a:r>
              <a:rPr lang="uk-UA" dirty="0" smtClean="0"/>
              <a:t>Смерть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107474"/>
            <a:ext cx="9905998" cy="3683726"/>
          </a:xfrm>
        </p:spPr>
        <p:txBody>
          <a:bodyPr anchor="ctr"/>
          <a:lstStyle/>
          <a:p>
            <a:r>
              <a:rPr lang="ru-RU" dirty="0">
                <a:effectLst/>
              </a:rPr>
              <a:t>Помер Короленко у </a:t>
            </a:r>
            <a:r>
              <a:rPr lang="ru-RU" dirty="0" err="1">
                <a:effectLst/>
              </a:rPr>
              <a:t>голоді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злиднях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принципово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відмовившись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призначеного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окупаційною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радянською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владою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Полтави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продовольчого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забезпечення</a:t>
            </a:r>
            <a:r>
              <a:rPr lang="ru-RU" dirty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06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 descr="Короленко Владимир Галактион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Группа 5"/>
          <p:cNvGrpSpPr/>
          <p:nvPr/>
        </p:nvGrpSpPr>
        <p:grpSpPr>
          <a:xfrm>
            <a:off x="-1" y="-8844"/>
            <a:ext cx="12192001" cy="6932159"/>
            <a:chOff x="-1" y="-8844"/>
            <a:chExt cx="12192001" cy="6932159"/>
          </a:xfrm>
        </p:grpSpPr>
        <p:pic>
          <p:nvPicPr>
            <p:cNvPr id="1026" name="Picture 2" descr="Библиография Владимира Короленко — Википеди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2266299" cy="3040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Владимир Короленко — Город Глазо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086" y="1166581"/>
              <a:ext cx="4501914" cy="5691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Владимир Короленко (27 июля 1853 - 25 декабря 1921) , русский писатель,  журналист, публицист и общественный деятель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040510"/>
              <a:ext cx="5532591" cy="381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Список книг и других произведений Владимир Галактионович Короленко  Сортировка по году написания - LibreBook.m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589" y="4093029"/>
              <a:ext cx="2157497" cy="2830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Короленко Володимир Галактіонович — Вікіпеді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588" y="1166581"/>
              <a:ext cx="2157498" cy="292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Короленко Володимир Галактіонович. Біографія Володимира Короленка — УкрЛіб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421" y="-3912"/>
              <a:ext cx="2282405" cy="3048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В Г Короленко портрет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68270" y="-8634"/>
              <a:ext cx="723730" cy="1175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К 168-летию со дня рождения В.Г. Короленко — Литературный Музей Кубани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7440" y="2786"/>
              <a:ext cx="1470830" cy="116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Короленко, Владимир Галактионович — Википеди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0917" y="-4552"/>
              <a:ext cx="836524" cy="117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Короленко, Владимир Галактионович — Википедия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300" y="1060594"/>
              <a:ext cx="1020203" cy="197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День в истории. 25 декабря: Полтава осталась без праведника, который выбрал  русскую идентичность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605" y="-8634"/>
              <a:ext cx="2112310" cy="1175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Короленко биография кратко – самое главное из творчества писателя Владимира  Галактионовича и интересные факты (5 класс)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300" y="0"/>
              <a:ext cx="1020203" cy="1062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Короленко, Владимир Галактионович — Википедия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586" y="-8635"/>
              <a:ext cx="1175215" cy="1175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Наследие В.Г. Короленко. Стратегии гуманизма - Ломоносов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801" y="-8844"/>
              <a:ext cx="335864" cy="374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utoShape 32" descr="27 июля исполняется 165 лет со дня рождения В. Г. Короленко | Библиотека |  ГУУ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8" name="Picture 34" descr="Владимир Галактионович Короленко / Централизованная библиотечная система  Канавинского района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861" y="365760"/>
              <a:ext cx="334776" cy="435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К 168-летию со дня рождения В.Г. Короленко — Литературный Музей Кубани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861" y="801188"/>
              <a:ext cx="345742" cy="374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43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30</TotalTime>
  <Words>44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Сетка</vt:lpstr>
      <vt:lpstr>Владимир Короленко</vt:lpstr>
      <vt:lpstr>Дитинство</vt:lpstr>
      <vt:lpstr>Ранні роки</vt:lpstr>
      <vt:lpstr>творчість</vt:lpstr>
      <vt:lpstr>Подорожі</vt:lpstr>
      <vt:lpstr>Смерть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Короленко</dc:title>
  <dc:creator>Mishka</dc:creator>
  <cp:lastModifiedBy>Mishka</cp:lastModifiedBy>
  <cp:revision>4</cp:revision>
  <dcterms:created xsi:type="dcterms:W3CDTF">2022-02-01T14:04:18Z</dcterms:created>
  <dcterms:modified xsi:type="dcterms:W3CDTF">2022-02-02T07:14:02Z</dcterms:modified>
</cp:coreProperties>
</file>