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978FA1-18A3-4DB0-AFA4-30371C17889B}" type="datetimeFigureOut">
              <a:rPr lang="uk-UA" smtClean="0"/>
              <a:t>04.05.2023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E0FA481-AEAC-4AAD-86F8-DD3DD64930FA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Фотографии великой </a:t>
            </a:r>
            <a:r>
              <a:rPr lang="ru-RU" dirty="0" err="1" smtClean="0"/>
              <a:t>отечественой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962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68" y="1569804"/>
            <a:ext cx="3298783" cy="21951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ownloads\images (10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966280"/>
            <a:ext cx="4009888" cy="22455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\Downloads\images (1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01883"/>
            <a:ext cx="3475698" cy="20854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59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ownloads\images (1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98" y="536079"/>
            <a:ext cx="4022659" cy="267689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Downloads\Без названия (1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645024"/>
            <a:ext cx="4620127" cy="258727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86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ownloads\Без названия (1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586586"/>
            <a:ext cx="3604871" cy="2886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Downloads\c51cd6a50a0078a04f676b07febd28b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31" y="3507457"/>
            <a:ext cx="4624566" cy="29060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10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ownloads\войн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268760"/>
            <a:ext cx="4127457" cy="42204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88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ownloads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25" y="792565"/>
            <a:ext cx="3666231" cy="25951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dmin\Downloads\images (1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548680"/>
            <a:ext cx="2321154" cy="30829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dmin\Downloads\images (1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130429"/>
            <a:ext cx="3732063" cy="20446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dmin\Downloads\images.jp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backgroundMark x1="79556" y1="66222" x2="889" y2="32000"/>
                        <a14:backgroundMark x1="53778" y1="78222" x2="1333" y2="64000"/>
                        <a14:backgroundMark x1="69333" y1="40444" x2="37778" y2="30667"/>
                        <a14:backgroundMark x1="84444" y1="32000" x2="80889" y2="66222"/>
                        <a14:backgroundMark x1="57333" y1="12000" x2="59556" y2="50667"/>
                        <a14:backgroundMark x1="44000" y1="56889" x2="18222" y2="68889"/>
                        <a14:backgroundMark x1="78667" y1="24889" x2="18222" y2="93333"/>
                        <a14:backgroundMark x1="22222" y1="24000" x2="88889" y2="88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41656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50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</TotalTime>
  <Words>4</Words>
  <Application>Microsoft Office PowerPoint</Application>
  <PresentationFormat>Экран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Фотографии великой отечественой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Фотографии великой отечественой</dc:title>
  <dc:creator>Admin</dc:creator>
  <cp:lastModifiedBy>Admin</cp:lastModifiedBy>
  <cp:revision>2</cp:revision>
  <dcterms:created xsi:type="dcterms:W3CDTF">2023-05-04T08:02:05Z</dcterms:created>
  <dcterms:modified xsi:type="dcterms:W3CDTF">2023-05-04T08:12:14Z</dcterms:modified>
</cp:coreProperties>
</file>