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3/17/2015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3/17/2015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3/17/2015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3/17/2015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3/17/2015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3/17/2015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3/17/2015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3/17/2015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3/17/2015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3/17/2015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3/17/2015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3/17/2015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3/17/2015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3/17/2015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3/17/2015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3/17/2015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3/17/2015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1" r:id="rId3"/>
    <p:sldLayoutId id="2147483666" r:id="rId4"/>
    <p:sldLayoutId id="2147483653" r:id="rId5"/>
    <p:sldLayoutId id="2147483654" r:id="rId6"/>
    <p:sldLayoutId id="2147483655" r:id="rId7"/>
    <p:sldLayoutId id="2147483667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18942" y="437882"/>
            <a:ext cx="11578106" cy="1208420"/>
          </a:xfrm>
        </p:spPr>
        <p:txBody>
          <a:bodyPr/>
          <a:lstStyle/>
          <a:p>
            <a:r>
              <a:rPr lang="ru-RU" dirty="0" smtClean="0"/>
              <a:t>Проект «Экономика родного края»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5718221"/>
            <a:ext cx="3374264" cy="1139779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ru-RU" sz="2000" dirty="0" smtClean="0">
                <a:solidFill>
                  <a:schemeClr val="accent6">
                    <a:lumMod val="75000"/>
                  </a:schemeClr>
                </a:solidFill>
              </a:rPr>
              <a:t>Проект ученицы 3 «Е» класса ГБОУ лицея № 1793</a:t>
            </a:r>
          </a:p>
          <a:p>
            <a:pPr algn="ctr"/>
            <a:r>
              <a:rPr lang="ru-RU" sz="2000" dirty="0" err="1" smtClean="0">
                <a:solidFill>
                  <a:schemeClr val="accent6">
                    <a:lumMod val="75000"/>
                  </a:schemeClr>
                </a:solidFill>
              </a:rPr>
              <a:t>Нистратовой</a:t>
            </a:r>
            <a:r>
              <a:rPr lang="ru-RU" sz="2000" dirty="0" smtClean="0">
                <a:solidFill>
                  <a:schemeClr val="accent6">
                    <a:lumMod val="75000"/>
                  </a:schemeClr>
                </a:solidFill>
              </a:rPr>
              <a:t> Виктории</a:t>
            </a:r>
            <a:endParaRPr lang="ru-RU" sz="2000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99837" y="3309468"/>
            <a:ext cx="2857500" cy="2686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797267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29803"/>
          </a:xfrm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114300" prst="hardEdge"/>
          </a:sp3d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ru-RU" dirty="0" smtClean="0"/>
              <a:t>         </a:t>
            </a:r>
            <a:r>
              <a:rPr lang="ru-RU" b="1" i="1" dirty="0" smtClean="0"/>
              <a:t>Цель и задачи проекта.</a:t>
            </a:r>
            <a:endParaRPr lang="ru-RU" b="1" i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sz="3600" b="1" i="1" dirty="0" smtClean="0">
                <a:solidFill>
                  <a:srgbClr val="00B0F0"/>
                </a:solidFill>
              </a:rPr>
              <a:t>Цель: изучать экономику Московской области.</a:t>
            </a:r>
          </a:p>
          <a:p>
            <a:r>
              <a:rPr lang="ru-RU" sz="3600" b="1" i="1" dirty="0" smtClean="0">
                <a:solidFill>
                  <a:srgbClr val="FF0000"/>
                </a:solidFill>
              </a:rPr>
              <a:t>Задачи: узнать как развита экономика и промышленность Московской области, какие отрасли промышленности самые главные.</a:t>
            </a:r>
            <a:endParaRPr lang="ru-RU" sz="3600" b="1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4431557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crush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514923"/>
            <a:ext cx="3854528" cy="5526437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00174" y="1674254"/>
            <a:ext cx="4587770" cy="2910625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7334" y="514923"/>
            <a:ext cx="3854528" cy="5526438"/>
          </a:xfrm>
        </p:spPr>
        <p:txBody>
          <a:bodyPr>
            <a:normAutofit/>
          </a:bodyPr>
          <a:lstStyle/>
          <a:p>
            <a:r>
              <a:rPr lang="ru-RU" sz="15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Я хочу рассказать о кондитерской фабрике «Красный октябрь».</a:t>
            </a:r>
          </a:p>
          <a:p>
            <a:r>
              <a:rPr lang="ru-RU" sz="1500" b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Датой основания фабрики считается 1851 год, когда на Арбате открылась небольшая мастерская по производству шоколада и конфет Теодора Фердинанда фон </a:t>
            </a:r>
            <a:r>
              <a:rPr lang="ru-RU" sz="1500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Эйнема, </a:t>
            </a:r>
            <a:r>
              <a:rPr lang="ru-RU" sz="1500" b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 ней работали всего четыре </a:t>
            </a:r>
            <a:r>
              <a:rPr lang="ru-RU" sz="1500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мастера. </a:t>
            </a:r>
            <a:r>
              <a:rPr lang="ru-RU" sz="1500" b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 годы </a:t>
            </a:r>
            <a:r>
              <a:rPr lang="ru-RU" sz="1500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Крымской войны</a:t>
            </a:r>
            <a:r>
              <a:rPr lang="ru-RU" sz="1500" b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Эйнем поставляет свою продукцию на фронт — полученная прибыль позволяет ему расширить производство и перевести фабрику на </a:t>
            </a:r>
            <a:r>
              <a:rPr lang="ru-RU" sz="1500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Мясницкую </a:t>
            </a:r>
            <a:r>
              <a:rPr lang="ru-RU" sz="1500" b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улицу. В 1869 </a:t>
            </a:r>
            <a:r>
              <a:rPr lang="ru-RU" sz="1500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году</a:t>
            </a:r>
            <a:r>
              <a:rPr lang="ru-RU" sz="1500" b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500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 </a:t>
            </a:r>
            <a:r>
              <a:rPr lang="ru-RU" sz="1500" b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Эйнему присоединяется предприниматель </a:t>
            </a:r>
            <a:r>
              <a:rPr lang="ru-RU" sz="1500" b="1" dirty="0" err="1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Юлиус</a:t>
            </a:r>
            <a:r>
              <a:rPr lang="ru-RU" sz="1500" b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500" b="1" dirty="0" err="1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Гейс</a:t>
            </a:r>
            <a:r>
              <a:rPr lang="ru-RU" sz="1500" b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500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r>
              <a:rPr lang="ru-RU" sz="1500" b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Вдвоем они открывают кондитерский магазин на Театральной площади, выписывают из-за рубежа новейшую паровую машину и строят первое здание фабрики на Софийской </a:t>
            </a:r>
            <a:r>
              <a:rPr lang="ru-RU" sz="1500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набережной</a:t>
            </a:r>
            <a:r>
              <a:rPr lang="ru-RU" sz="1500" b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500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Москвы-реки</a:t>
            </a:r>
            <a:r>
              <a:rPr lang="ru-RU" sz="1500" b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ru-RU" sz="1500" b="1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085486553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fractur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514924"/>
            <a:ext cx="3854528" cy="5628298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19361" y="1017431"/>
            <a:ext cx="5383738" cy="415987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7334" y="514925"/>
            <a:ext cx="3854528" cy="5628298"/>
          </a:xfrm>
        </p:spPr>
        <p:txBody>
          <a:bodyPr>
            <a:normAutofit/>
          </a:bodyPr>
          <a:lstStyle/>
          <a:p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Ещё я хочу рассказать о Московском нефтеперерабатывающем заводе.</a:t>
            </a:r>
            <a:endParaRPr lang="ru-RU" sz="2000" b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ru-RU" sz="2000" b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Строительство нефтеперерабатывающего предприятия было начато в феврале 1936 года, а чуть более чем двумя годами позже на крекинг-установке был получен первый бензин</a:t>
            </a:r>
            <a:r>
              <a:rPr lang="ru-RU" sz="2000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r>
              <a:rPr lang="ru-RU" sz="20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Предприятие неоднократно обвинялось в нанесении ущерба окружающей среде столицы.</a:t>
            </a:r>
          </a:p>
        </p:txBody>
      </p:sp>
    </p:spTree>
    <p:extLst>
      <p:ext uri="{BB962C8B-B14F-4D97-AF65-F5344CB8AC3E}">
        <p14:creationId xmlns:p14="http://schemas.microsoft.com/office/powerpoint/2010/main" val="2827004457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678287"/>
          </a:xfrm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ru-RU" dirty="0" smtClean="0"/>
              <a:t>                    </a:t>
            </a: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Выводы:</a:t>
            </a:r>
            <a:endParaRPr lang="ru-RU" b="1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8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Из всего перечисленного видно, что Москва – промышленно – экономический город.</a:t>
            </a:r>
          </a:p>
          <a:p>
            <a:r>
              <a:rPr lang="ru-RU" sz="28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Его экономика не стоит на месте, а развивается и движется вперёд.</a:t>
            </a:r>
          </a:p>
          <a:p>
            <a:pPr algn="just"/>
            <a:r>
              <a:rPr lang="ru-RU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</a:t>
            </a:r>
            <a:r>
              <a:rPr lang="ru-RU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Это мой город и я им горжусь!</a:t>
            </a:r>
          </a:p>
        </p:txBody>
      </p:sp>
    </p:spTree>
    <p:extLst>
      <p:ext uri="{BB962C8B-B14F-4D97-AF65-F5344CB8AC3E}">
        <p14:creationId xmlns:p14="http://schemas.microsoft.com/office/powerpoint/2010/main" val="140457575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16924"/>
          </a:xfrm>
          <a:effectLst>
            <a:reflection blurRad="6350" stA="50000" endA="300" endPos="55500" dist="50800" dir="5400000" sy="-100000" algn="bl" rotWithShape="0"/>
          </a:effectLst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r>
              <a:rPr lang="ru-RU" dirty="0" smtClean="0"/>
              <a:t>            </a:t>
            </a:r>
            <a:r>
              <a:rPr lang="ru-RU" b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Источник информации:</a:t>
            </a:r>
            <a:endParaRPr lang="ru-RU" b="1" dirty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1. Интернет</a:t>
            </a:r>
            <a:endParaRPr lang="ru-RU" sz="2400" b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035380050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3250">
        <p15:prstTrans prst="origami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Грань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F496CB"/>
      </a:accent1>
      <a:accent2>
        <a:srgbClr val="BC356F"/>
      </a:accent2>
      <a:accent3>
        <a:srgbClr val="E65331"/>
      </a:accent3>
      <a:accent4>
        <a:srgbClr val="F27E19"/>
      </a:accent4>
      <a:accent5>
        <a:srgbClr val="F2AC19"/>
      </a:accent5>
      <a:accent6>
        <a:srgbClr val="BC80E0"/>
      </a:accent6>
      <a:hlink>
        <a:srgbClr val="EF5285"/>
      </a:hlink>
      <a:folHlink>
        <a:srgbClr val="F77F90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23659B44-6E34-4CE8-8F0D-387DA79968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77</TotalTime>
  <Words>151</Words>
  <Application>Microsoft Office PowerPoint</Application>
  <PresentationFormat>Широкоэкранный</PresentationFormat>
  <Paragraphs>17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0" baseType="lpstr">
      <vt:lpstr>Arial</vt:lpstr>
      <vt:lpstr>Trebuchet MS</vt:lpstr>
      <vt:lpstr>Wingdings 3</vt:lpstr>
      <vt:lpstr>Грань</vt:lpstr>
      <vt:lpstr>Проект «Экономика родного края»</vt:lpstr>
      <vt:lpstr>         Цель и задачи проекта.</vt:lpstr>
      <vt:lpstr>Презентация PowerPoint</vt:lpstr>
      <vt:lpstr>Презентация PowerPoint</vt:lpstr>
      <vt:lpstr>                    Выводы:</vt:lpstr>
      <vt:lpstr>            Источник информации: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Проект «Экономика родного края»</dc:title>
  <dc:creator>Виктория</dc:creator>
  <cp:lastModifiedBy>Виктория</cp:lastModifiedBy>
  <cp:revision>6</cp:revision>
  <dcterms:created xsi:type="dcterms:W3CDTF">2015-03-17T16:01:14Z</dcterms:created>
  <dcterms:modified xsi:type="dcterms:W3CDTF">2015-03-17T17:18:26Z</dcterms:modified>
</cp:coreProperties>
</file>