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C7B90-B343-4B3B-A884-E597EE663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933" y="2050742"/>
            <a:ext cx="8339391" cy="2144814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Імена та відкриття в історії інформатики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0D907B-CF5A-48AC-AF77-ED789785C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7305" y="5335072"/>
            <a:ext cx="8144134" cy="1117687"/>
          </a:xfrm>
        </p:spPr>
        <p:txBody>
          <a:bodyPr>
            <a:no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Учня 9-А класу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БЗЗСО №2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Панайотова Олександра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3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BE39A1-D0D8-4B0C-9EEA-C24D16AA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яких трьох ос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овних напрямках розвивається інформатика?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96E969-9723-4686-BCE2-6E0CE2080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існує окремо від інших наук, вона покликана створювати нові інформаційні засоби і технології для вирішення проблем у різних галузях науки, техніки та у повсякденному житті.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напрямами розвитку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є: теоретична, технічна та прикладна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еоретична-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інформаційних технологій.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ехнічна-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обчислювальної техніки, систем, роботів.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рикладна-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баз знань, теоретичних основ проектування.</a:t>
            </a:r>
          </a:p>
        </p:txBody>
      </p:sp>
    </p:spTree>
    <p:extLst>
      <p:ext uri="{BB962C8B-B14F-4D97-AF65-F5344CB8AC3E}">
        <p14:creationId xmlns:p14="http://schemas.microsoft.com/office/powerpoint/2010/main" val="212351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D0F31-FF3D-4419-95A9-D75691D4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змусили комп’ютер думати?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5B5D1E-5AB2-4A9F-A6D5-11A41D41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1630 рік — Річард Деламейн створив кругову логарифмічну лінійку. 1642 рік — Блез Паскаль представив «Паскаліну» — перший реально здійснений і такий, що отримав широку популярність механічний цифровий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пристрій.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сучасних комп’ютерах мікроскопічні транзистори в кристалі інтегральної схеми згруповані в системи “вентилів”, що виконують логічні операції над двійковими числами.  Логічні “вентилі”, діючи по певних правилах, управляють рухом даних і виконанням інструкцій в комп’ютері.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 перших зразків обчислювальних машин привело в 1951 році до створення комп’ютера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UNIVAC,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призначеного для комерційного використання. Він став першим комп’ютером, що серійно випускався.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Перша в СРСР Мала Електронна Рахункова машина (МЕСМ) на електронних лампах була побудована в 1949-1951 рр. під керівництвом академіка С.А. Лебедева. Незалежно від зарубіжних учених С.А. Лебедев розробив принципи побудови ЕОМ з програмою, що зберігалася в пам’яті. МЕСМ була першою такою машиною. А в 1952-1954 рр. під його керівництвом була розроблена Швидкодіюча Електронна Рахункова машина (БЕСМ), що виконувала 8000 операцій в секунду.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80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8E5C7-408A-4F69-88CB-0C22884E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якими іменами пов’язане становлення інформатики як науки?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F561F3-8D1A-4A26-AC61-5C3ED0F7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Засновником кібернетики як науки, а відповідно й інформатики, вважають американського вченого Норберта Вінера (1894–1964). Вагомий внесок у розвиток кібернетики та інформатики зробили американський учений Клод Шеннон (1916–2001), українські вчені Віктор Глушков, який є засновником інформатики як науки в Україні, і Микола Амосов (1913–2002), відомий своїми роботами в галузі штучного інтелекту.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Нині помітно зросла кількість досліджень, предметом яких стало використання інформаційно-комунікаційних технологій у навчальному процесі. Цій темі в Україні присвячені дослідження таких науковців, як В.Ю. Биков, Я.В. Булахова, О.М. Бондаренко, В.Ф. Заболотний, Г.О. Козлакова, О.А. Міщенко, О.П. Пінчук, О.В. Шестопал та інші.</a:t>
            </a:r>
          </a:p>
        </p:txBody>
      </p:sp>
    </p:spTree>
    <p:extLst>
      <p:ext uri="{BB962C8B-B14F-4D97-AF65-F5344CB8AC3E}">
        <p14:creationId xmlns:p14="http://schemas.microsoft.com/office/powerpoint/2010/main" val="374090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17F7A-96D6-4BC8-AA44-56E93F1C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чого приводять відкриття?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1EE0AA-CF69-4DF7-844B-55269EC73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 приводять до змінення життя людей: у хороший або поганий бік. Наприклад: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ороший: створення різних видів транспорту, космічних станцій, комп’ютерних пристроїв тощо.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оганий: створення новітньої зброї (у тому числі й ядерної), сервісів для викрадання даних та інш.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 люди щось відкривають нове, вони повинні знати, що у нього є й бічна (протилежна) сторона.</a:t>
            </a:r>
          </a:p>
        </p:txBody>
      </p:sp>
    </p:spTree>
    <p:extLst>
      <p:ext uri="{BB962C8B-B14F-4D97-AF65-F5344CB8AC3E}">
        <p14:creationId xmlns:p14="http://schemas.microsoft.com/office/powerpoint/2010/main" val="31869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0A8E5-C2CB-488F-A387-39BBC6AC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53FA65-9AD7-49DC-AC58-4FBF03E5C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57498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49</TotalTime>
  <Words>289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Trebuchet MS</vt:lpstr>
      <vt:lpstr>Берлин</vt:lpstr>
      <vt:lpstr>Імена та відкриття в історії інформатики</vt:lpstr>
      <vt:lpstr>В яких трьох основних напрямках розвивається інформатика?</vt:lpstr>
      <vt:lpstr>Як змусили комп’ютер думати?</vt:lpstr>
      <vt:lpstr>З якими іменами пов’язане становлення інформатики як науки? </vt:lpstr>
      <vt:lpstr>До чого приводять відкриття?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Імена та відкриття в історії інформатики</dc:title>
  <dc:creator>Василий Иванов</dc:creator>
  <cp:lastModifiedBy>Василий Иванов</cp:lastModifiedBy>
  <cp:revision>5</cp:revision>
  <dcterms:created xsi:type="dcterms:W3CDTF">2022-05-10T08:55:33Z</dcterms:created>
  <dcterms:modified xsi:type="dcterms:W3CDTF">2022-05-10T09:45:01Z</dcterms:modified>
</cp:coreProperties>
</file>