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­Ð»ÐµÐºÑÑÐ¸ÑÐµÑÐºÐ¸Ðµ ÑÐ²Ð¾Ð¹ÑÑÐ²Ð° Ð²ÐµÑÐµÑÑÐ² ÐÑÐ¾Ð²Ð¾Ð´Ð½Ð¸ÐºÐ¸ ÐÐ¾Ð»ÑÐ¿ÑÐ¾Ð²Ð¾Ð´Ð½Ð¸ÐºÐ¸ ÐÐ¸ÑÐ»ÐµÐºÑÑÐ¸ÐºÐ¸ Ð¥Ð¾ÑÐ¾ÑÐ¾ Ð¿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316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2.infourok.ru/uploads/ex/0106/0005a655-bd6f2fd8/640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60" y="-13114"/>
            <a:ext cx="9166960" cy="6875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988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ÑÐ¸ÑÐ¾Ð´Ð° ÑÐ»ÐµÐºÑÑÐ¸ÑÐµÑÐºÐ¾Ð³Ð¾ ÑÐ¾ÐºÐ° Ð² Ð¼ÐµÑÐ°Ð»Ð»Ð°Ñ Ð­Ð»ÐµÐºÑÑÐ¸ÑÐµÑÐºÐ¸Ð¹ ÑÐ¾Ðº Ð² Ð¼ÐµÑÐ°Ð»Ð»Ð¸ÑÐµÑÐºÐ¸Ñ Ð¿ÑÐ¾Ð²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87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679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Ð°Ð¸Ð±Ð¾Ð»ÐµÐµ ÑÐ±ÐµÐ´Ð¸ÑÐµÐ»ÑÐ½Ð¾Ðµ Ð´Ð¾ÐºÐ°Ð·Ð°ÑÐµÐ»ÑÑÑÐ²Ð¾ ÑÐ»ÐµÐºÑÑÐ¾Ð½Ð½Ð¾Ð¹ Ð¿ÑÐ¸ÑÐ¾Ð´Ñ ÑÐ¾ÐºÐ° Ð² Ð¼ÐµÑÐ°Ð»Ð»Ð°Ñ Ð±ÑÐ»Ð¾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7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203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Ð¿ÑÑ ÐÐ°Ð¿Ð°Ð»ÐµÐºÑÐ¸-ÐÐ°Ð½Ð´ÐµÐ»ÑÑÑÐ°Ð¼Ð° ÐÐ¿Ð¸ÑÐ°Ð½Ð¸Ðµ Ð¾Ð¿ÑÑÐ° : Ð¦ÐµÐ»Ñ: Ð²ÑÑÑÐ½Ð¸ÑÑ ÐºÐ°ÐºÐ¾Ð²Ð° Ð¿ÑÐ¾Ð²Ð¾Ð´Ð¸Ð¼Ð¾Ñ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657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ÐÐµÑÐ°Ð»Ð»Ñ Ð¸Ð¼ÐµÑÑ ÐºÑÐ¸ÑÑÐ°Ð»Ð»Ð¸ÑÐµÑÐºÐ¾Ðµ ÑÑÑÐ¾ÐµÐ½Ð¸Ðµ . Ð ÑÐ·Ð»Ð°Ñ ÐºÑÐ¸ÑÑÐ°Ð»Ð»Ð¸ÑÐµÑÐºÐ¾Ð¹ ÑÐµÑÐµÑÐºÐ¸ ÑÐ°Ñ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02" y="-21077"/>
            <a:ext cx="9172102" cy="687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211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ÐÐ°Ð²Ð¸ÑÐ¸Ð¼Ð¾ÑÑÑ ÑÐ¾Ð¿ÑÐ¾ÑÐ¸Ð²Ð»ÐµÐ½Ð¸Ñ Ð¿ÑÐ¾Ð²Ð¾Ð´Ð½Ð¸ÐºÐ° Ð¾Ñ ÑÐµÐ¼Ð¿ÐµÑÐ°ÑÑÑÑ ÐÑÐ¸ Ð¿Ð¾Ð²ÑÑÐµÐ½Ð¸Ð¸ ÑÐµÐ¼Ð¿ÐµÑÐ°ÑÑÑÑ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308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Ð¡Ð²ÐµÑÑÐ¿ÑÐ¾Ð²Ð¾Ð´Ð¸Ð¼Ð¾ÑÑÑ â ÑÐ¸Ð·Ð¸ÑÐµÑÐºÐ¾Ðµ ÑÐ²Ð»ÐµÐ½Ð¸Ðµ, Ð·Ð°ÐºÐ»ÑÑÐ°ÑÑÐµÐµÑÑ Ð² ÑÐºÐ°ÑÐºÐ¾Ð¾Ð±ÑÐ°Ð·Ð½Ð¾Ð¼ Ð¿Ð°Ð´ÐµÐ½Ð¸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40" y="-13079"/>
            <a:ext cx="9161439" cy="687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790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Ð 1911 Ð³. Ð³Ð¾Ð»Ð»Ð°Ð½Ð´ÑÐºÐ¸Ð¹ ÑÐ¸Ð·Ð¸Ðº ÐÐ°Ð¼ÐµÑÐ»Ð¸Ð½Ð³-ÐÐ½Ð½ÐµÑ Ð¾Ð±Ð½Ð°ÑÑÐ¶Ð¸Ð», ÑÑÐ¾ Ð¿ÑÐ¸ Ð¾ÑÐ»Ð°Ð¶Ð´ÐµÐ½Ð¸Ð¸ ÑÑÑ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" y="31898"/>
            <a:ext cx="9137981" cy="685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108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ÐÑÐ»ÑÑÐ¸ÑÐ»ÐµÐºÑÑÐ¾Ð½ ÐÑÐ»ÑÑÐ¸ÑÐ»ÐµÐºÑÑÐ¾Ð½ (me) â ÑÑÐ¾ Ð½Ð¾Ð²Ð°Ñ, ÑÐ°Ð½ÐµÐµ Ð½ÐµÐ¸Ð·Ð²ÐµÑÑÐ½Ð°Ñ, ÐºÐ²Ð°Ð½ÑÐ¾Ð²Ð°Ñ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817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ÐÐ²Ð¸Ð¶ÐµÐ½Ð¸Ðµ ÑÐ»ÐµÐºÑÑÐ¾Ð½Ð¾Ð² Ð² Ð¾Ð±ÑÑÐ½Ð¾Ð¼ Ð¿ÑÐ¾Ð²Ð¾Ð´Ð½Ð¸ÐºÐµ Ð­Ð»ÐµÐºÑÑÐ¾Ð½Ñ ÑÑÐ°Ð»ÐºÐ¸Ð²Ð°ÑÑÑÑ Ñ ÐºÑÐ¸ÑÑÐ°Ð»Ð»Ð¸ÑÐµ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98" y="1439"/>
            <a:ext cx="9150398" cy="686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763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ÐÐ²Ð¸Ð¶ÐµÐ½Ð¸Ðµ Ð¼ÑÐ»ÑÑÐ¸ÑÐ»ÐµÐºÑÑÐ¾Ð½Ð° Ð² ÑÐ²ÐµÑÑÐ¿ÑÐ¾Ð²Ð¾Ð´Ð½Ð¸ÐºÐµ ÐÐ¸Ð½ÐµÑÐ¸ÑÐµÑÐºÐ°Ñ ÑÐ½ÐµÑÐ³Ð¸Ñ ÑÐ»ÐµÐºÑÑÐ¾Ð½Ð¾Ð², Ñ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256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Ð­Ð»ÐµÐºÑÑÐ¸ÑÐµÑÐºÐ¸Ð¹ ÑÐ¾Ðº Ð² Ð¼ÐµÑÐ°Ð»Ð»Ð°Ñ ÐÑÐ¸Ð¼ÐµÐ½ÐµÐ½Ð¸Ðµ ÐÑÐ¸Ð¼ÐµÑÐ°Ð½Ð¸Ñ ÐºÑÑÐ¿Ð½Ð¾Ð¼Ð°ÑÑÑÐ°Ð±Ð½Ð¾Ðµ Ð°) ÑÐºÑÐ°Ð½Ð¸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0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188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Ð¡Ð¾Ð±ÑÑÐ²ÐµÐ½Ð½Ð°Ñ Ð¿ÑÐ¾Ð²Ð¾Ð´Ð¸Ð¼Ð¾ÑÑÑ Ð¿Ð¾Ð»ÑÐ¿ÑÐ¾Ð²Ð¾Ð´Ð½Ð¸ÐºÐ¾Ð² ÐÑÐ¸Ð¼ÐµÑÐ½Ð°Ñ Ð¿ÑÐ¾Ð²Ð¾Ð´Ð¸Ð¼Ð¾ÑÑÑ Ð¿Ð¾Ð»ÑÐ¿ÑÐ¾Ð²Ð¾Ð´Ð½Ð¸Ðº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6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364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ÐÐ¾Ð»ÑÐ¿ÑÐ¾Ð²Ð¾Ð´Ð½Ð¸ÐºÐ¸ ÐÐ¾Ð»ÑÐ¿ÑÐ¾Ð²Ð¾Ð´Ð½Ð¸ÐºÐ¸ â Ð²ÐµÑÐµÑÑÐ²Ð° Ñ ÐºÐ¾ÑÐ¾ÑÑÑ ÑÐ´ÐµÐ»ÑÐ½Ð¾Ðµ ÑÐ¾Ð¿ÑÐ¾ÑÐ¸Ð²Ð»ÐµÐ½Ð¸Ðµ Ñ Ð¿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38" y="-27384"/>
            <a:ext cx="9167837" cy="687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782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Ð¡Ð¾Ð±ÑÑÐ²ÐµÐ½Ð½Ð°Ñ Ð¿ÑÐ¾Ð²Ð¾Ð´Ð¸Ð¼Ð¾ÑÑÑ Ð¿Ð¾Ð»ÑÐ¿ÑÐ¾Ð²Ð¾Ð´Ð½Ð¸ÐºÐ¾Ð² Ð Ð°ÑÑÐ¼Ð¾ÑÑÐ¸Ð¼ Ð¿ÑÐ¾Ð²Ð¾Ð´Ð¸Ð¼Ð¾ÑÑÑ Ð¿Ð¾Ð»ÑÐ¿ÑÐ¾Ð²Ð¾Ð´Ð½Ð¸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217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Ð Ð°ÑÑÐ¼Ð¾ÑÑÐ¸Ð¼ Ð¸Ð·Ð¼ÐµÐ½ÐµÐ½Ð¸Ñ Ð² Ð¿Ð¾Ð»ÑÐ¿ÑÐ¾Ð²Ð¾Ð´Ð½Ð¸ÐºÐµ Ð¿ÑÐ¸ ÑÐ²ÐµÐ»Ð¸ÑÐµÐ½Ð¸Ð¸ ÑÐµÐ¼Ð¿ÐµÑÐ°ÑÑÑÑ ÐÑÐ¸ ÑÐ²ÐµÐ»Ð¸ÑÐµ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0" y="-18759"/>
            <a:ext cx="9144379" cy="685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144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ÐÐ¾Ð¼ÐµÑÑÐ¸Ð¼ Ð¿Ð¾Ð»ÑÐ¿ÑÐ¾Ð²Ð¾Ð´Ð½Ð¸Ðº Ð² ÑÐ»ÐµÐºÑÑÐ¸ÑÐµÑÐºÐ¾Ðµ Ð¿Ð¾Ð»Ðµ. ÐÑÐ°Ðº: ÑÐ»ÐµÐºÑÑÐ¾Ð½Ñ Ð±ÐµÐ³ÑÑ Ð²Ð»ÐµÐ²Ð¾, Ð´ÑÑ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252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88" y="-23991"/>
            <a:ext cx="9175988" cy="688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4614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ÐÐ¾Ð½Ð¾ÑÐ½ÑÐµ Ð¿ÑÐ¸Ð¼ÐµÑÐ¸ Ð¡Ð¾Ð±ÑÑÐ²ÐµÐ½Ð½Ð°Ñ Ð¿ÑÐ¾Ð²Ð¾Ð´Ð¸Ð¼Ð¾ÑÑÑ Ð¿Ð¾Ð»ÑÐ¿ÑÐ¾Ð²Ð¾Ð´Ð½Ð¸ÐºÐ¾Ð² ÑÐ²Ð½Ð¾ Ð½ÐµÐ´Ð¾ÑÑÐ°ÑÐ¾ÑÐ½Ð° Ð´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350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ÐÐºÑÐµÐ¿ÑÐ¾ÑÐ½ÑÐµ Ð¿ÑÐ¸Ð¼ÐµÑÐ¸ Ð¢Ð°ÐºÐ¾Ð¹ Ð¿Ð¾Ð»ÑÐ¿ÑÐ¾Ð²Ð¾Ð´Ð½Ð¸Ðº Ð½Ð°Ð·ÑÐ²Ð°ÐµÑÑÑ Ð¿Ð¾Ð»ÑÐ¿ÑÐ¾Ð²Ð¾Ð´Ð½Ð¸ÐºÐ¾Ð¼ p â ÑÐ¸Ð¿Ð°,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04" y="-16278"/>
            <a:ext cx="9165704" cy="687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056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ÐÑÐ°Ðº, ÑÑÑÐµÑÑÐ²ÑÐµÑ 2 ÑÐ¸Ð¿Ð° Ð¿Ð¾Ð»ÑÐ¿ÑÐ¾Ð²Ð¾Ð´Ð½Ð¸ÐºÐ¾Ð², Ð¸Ð¼ÐµÑÑÐ¸Ñ Ð±Ð¾Ð»ÑÑÐ¾Ðµ Ð¿ÑÐ°ÐºÑÐ¸ÑÐµÑÐºÐ¾Ðµ Ð¿ÑÐ¸Ð¼ÐµÐ½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972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Ð Ð°ÑÑÐ¼Ð¾ÑÑÐ¸Ð¼ ÑÐ»ÐµÐºÑÑÐ¸ÑÐµÑÐºÐ¸Ð¹ ÐºÐ¾Ð½ÑÐ°ÐºÑ Ð´Ð²ÑÑ Ð¿Ð¾Ð»ÑÐ¿ÑÐ¾Ð²Ð¾Ð´Ð½Ð¸ÐºÐ¾Ð² p Ð¸ n ÑÐ¸Ð¿Ð°, Ð½Ð°Ð·ÑÐ²Ð°ÐµÐ¼ÑÐ¹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988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1. ÐÑÑÐ¼Ð¾Ðµ Ð²ÐºÐ»ÑÑÐµÐ½Ð¸Ðµ ÐÑÐ¾Ð²Ð¾Ð´Ð¸Ð¼Ð¾ÑÑÑ ÐºÐ¾Ð½ÑÐ°ÐºÑÐ°. + + + - - + + - - - + + + + - ÐÐ¾Ð´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02" y="-21077"/>
            <a:ext cx="9172102" cy="687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780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2. ÐÐ±ÑÐ°ÑÐ½Ð¾Ðµ Ð²ÐºÐ»ÑÑÐµÐ½Ð¸Ðµ + + + - - + + - - - + + + + - Ñ ÐÐ¾Ð´ Ð´ÐµÐ¹ÑÑÐ²Ð¸ÐµÐ¼ Ð²Ð½ÐµÑÐ½ÐµÐ³Ð¾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298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ÐÐ¾Ð»ÑÑ â Ð°Ð¼Ð¿ÐµÑÐ½Ð°Ñ ÑÐ°ÑÐ°ÐºÑÐµÑÐ¸ÑÑÐ¸ÐºÐ° Ð¿Ð¾Ð»ÑÐ¿ÑÐ¾Ð²Ð¾Ð´Ð½Ð¸ÐºÐ¾Ð²Ð¾Ð³Ð¾ Ð´Ð¸Ð¾Ð´Ð° (ÐÐÐ¥) ÐÑÐ°Ðº, Ð¾ÑÐ½Ð¾Ð²Ð½Ð¾Ðµ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3109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ds02.infourok.ru/uploads/ex/0106/0005a655-bd6f2fd8/640/img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257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Ð´Ð¸ÑÐ»ÐµÐºÑÑÐ¸ÐºÐ¸ Ð¿ÑÐ¾Ð²Ð¾Ð´Ð½Ð¸Ðº Ð¿Ð¾Ð»ÑÐ¿ÑÐ¾Ð²Ð¾Ð´Ð½Ð¸Ðº Ð´Ð¸ÑÑÐ¸Ð»Ð»Ð¸ÑÐ¾Ð²Ð°Ð½Ð½Ð°Ñ Ð²Ð¾Ð´Ð° ÑÐ°ÑÑÐ²Ð¾ÑÑ Ð¸ ÑÐ°ÑÐ¿Ð»Ð°Ð²Ñ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3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4187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ÐÐ¸ÑÑÐ¸Ð»Ð»Ð¸ÑÐ¾Ð²Ð°Ð½Ð½Ð°Ñ Ð²Ð¾Ð´Ð° Ð½Ðµ Ð¿ÑÐ¾Ð²Ð¾Ð´Ð¸Ñ ÑÐ»ÐµÐºÑÑÐ¸ÑÐµÑÐºÐ¾Ð³Ð¾ ÑÐ¾ÐºÐ°. ÐÐ¿ÑÑÑÐ¸Ð¼ ÐºÑÐ¸ÑÑÐ°Ð»Ð» Ð¿Ð¾Ð²Ð°Ñ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446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ÐÐ°Ðº Ð²Ð¾Ð·Ð½Ð¸ÐºÐ°ÑÑ ÑÐ²Ð¾Ð±Ð¾Ð´Ð½ÑÐµ Ð½Ð¾ÑÐ¸ÑÐµÐ»Ð¸ ÑÐ»ÐµÐºÑÑÐ¸ÑÐµÑÐºÐ¸Ñ Ð·Ð°ÑÑÐ´Ð¾Ð²? ÐÑÐ¸ Ð¿Ð¾Ð³ÑÑÐ¶ÐµÐ½Ð¸Ð¸ ÐºÑÐ¸ÑÑÐ°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002" y="8460"/>
            <a:ext cx="9178001" cy="688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593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Ð­Ð»ÐµÐºÑÑÐ¾Ð»Ð¸ÑÐ¸ÑÐµÑÐºÐ°Ñ Ð´Ð¸ÑÑÐ¾ÑÐ¸Ð°ÑÐ¸Ñ Ð­ÑÐ¾ Ð¿ÑÐ¸Ð²Ð¾Ð´Ð¸Ñ Ðº Ð¾ÑÐ»Ð°Ð±Ð»ÐµÐ½Ð¸Ñ ÑÐ»ÐµÐºÑÑÐ¾ÑÑÐ°ÑÐ¸ÑÐµÑÐºÐ¾Ð³Ð¾ Ð²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0977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Ð­Ð»ÐµÐºÑÑÐ¾Ð»Ð¸ÑÐ¸ÑÐµÑÐºÐ°Ñ Ð´Ð¸ÑÑÐ¾ÑÐ¸Ð°ÑÐ¸Ñ â ÑÑÐ¾ ÑÐ°ÑÐ¿Ð°Ð´ Ð¼Ð¾Ð»ÐµÐºÑÐ» Ð½Ð° Ð¸Ð¾Ð½Ñ Ð¿Ð¾Ð´ Ð´ÐµÐ¹ÑÑÐ²Ð¸ÐµÐ¼ ÑÐ°ÑÑ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54" y="21644"/>
            <a:ext cx="9151653" cy="686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9547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ÐÐ°Ðº Ð¿ÑÐ¾ÑÐ¾Ð´Ð¸Ñ ÑÐ¾Ðº ÑÐµÑÐµÐ· ÑÐ»ÐµÐºÑÑÐ¾Ð»Ð¸Ñ? ÐÐ¿ÑÑÑÐ¸Ð¼ Ð² ÑÐ¾ÑÑÐ´ Ð¿Ð»Ð°ÑÑÐ¸Ð½Ñ Ð¸ ÑÐ¾ÐµÐ´Ð¸Ð½Ð¸Ð¼ Ð¸Ñ Ñ Ð¸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535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ÐÐ¾Ð´ Ð´ÐµÐ¹ÑÑÐ²Ð¸ÐµÐ¼ ÑÐ¸Ð» ÑÐ»ÐµÐºÑÑÐ¸ÑÐµÑÐºÐ¾Ð³Ð¾ Ð¿Ð¾Ð»Ñ Ð¿Ð¾Ð»Ð¾Ð¶Ð¸ÑÐµÐ»ÑÐ½Ð¾ Ð·Ð°ÑÑÐ¶ÐµÐ½Ð½ÑÐµ Ð¸Ð¾Ð½Ñ Ð´Ð²Ð¸Ð¶ÑÑÑÑ Ðº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449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Ð­Ð»ÐµÐºÑÑÐ¾Ð»Ð¸Ð· ÐÐ° ÐºÐ°ÑÐ¾Ð´Ðµ Ð¸ Ð°Ð½Ð¾Ð´Ðµ Ð²ÑÐ´ÐµÐ»ÑÑÑÑÑ Ð²ÐµÑÐµÑÑÐ²Ð°, Ð²ÑÐ¾Ð´ÑÑÐ¸Ðµ Ð² ÑÐ¾ÑÑÐ°Ð² ÑÐ°ÑÑÐ²Ð¾ÑÐ°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9698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+ â + â + â + â + â + + â â Ð­Ð»ÐµÐºÑÑÐ¸ÑÐµÑÐºÐ¸Ð¹ ÑÐ¾Ðº Ð² Ð¶Ð¸Ð´ÐºÐ¾ÑÑÑÑ Ð­Ð»ÐµÐºÑÑÐ¾Ð»Ð¸Ð·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7702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ÐÐ°ÐºÐ¾Ð½ ÑÐ»ÐµÐºÑÑÐ¾Ð»Ð¸Ð·Ð° ÐÐ°ÑÑÐ° m Ð²ÐµÑÐµÑÑÐ²Ð°, Ð²ÑÐ´ÐµÐ»Ð¸Ð²ÑÐµÐ³Ð¾ÑÑ Ð½Ð° ÑÐ»ÐµÐºÑÑÐ¾Ð´Ðµ, Ð¿ÑÑÐ¼Ð¾ Ð¿ÑÐ¾Ð¿Ð¾ÑÑ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1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2987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75637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Microsoft Word</cp:lastModifiedBy>
  <cp:revision>2</cp:revision>
  <dcterms:created xsi:type="dcterms:W3CDTF">2019-05-23T14:57:37Z</dcterms:created>
  <dcterms:modified xsi:type="dcterms:W3CDTF">2019-05-23T15:09:00Z</dcterms:modified>
</cp:coreProperties>
</file>