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EFDD6-1611-4205-B921-C49B2511D5F1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394DD-1053-4A88-A075-7C046189346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394DD-1053-4A88-A075-7C046189346F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DAA0-EDF9-4B47-891E-53F450FFD5AA}" type="datetimeFigureOut">
              <a:rPr lang="ru-RU" smtClean="0"/>
              <a:t>22.02.2016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D1B51-269F-4440-91A9-BFD0E04314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10232" t="30150" r="51575" b="41333"/>
          <a:stretch>
            <a:fillRect/>
          </a:stretch>
        </p:blipFill>
        <p:spPr bwMode="auto">
          <a:xfrm>
            <a:off x="971600" y="1124744"/>
            <a:ext cx="7029681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79512" y="116632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Разгадав кроссворд, вы сможете прочитать зашифрованное слово. Запишите его в ответе без кавычек, пробелов и каких-либо знаков препинания, например, ботаник</a:t>
            </a:r>
            <a:endParaRPr lang="ru-RU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51520" y="4509120"/>
            <a:ext cx="40126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8481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 : __________________________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Милусь</dc:creator>
  <cp:lastModifiedBy>Наталья Милусь</cp:lastModifiedBy>
  <cp:revision>1</cp:revision>
  <dcterms:created xsi:type="dcterms:W3CDTF">2016-02-22T06:14:36Z</dcterms:created>
  <dcterms:modified xsi:type="dcterms:W3CDTF">2016-02-22T06:19:55Z</dcterms:modified>
</cp:coreProperties>
</file>