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2"/>
  </p:sldMasterIdLst>
  <p:sldIdLst>
    <p:sldId id="256" r:id="rId3"/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64E0-A35C-417E-93B5-1B81FCFD2D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870E-0373-4947-8F7A-6306B05747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D1DE-0521-4FC2-8A68-19AC401BD3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39835-CA3F-4EBF-9C0E-035B99788E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DB32-CA59-4CF7-B634-C55100C089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3E16-BA87-4FB2-842C-9D2FB5A5F9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E374-1202-41D2-85CD-201689405D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467B-014A-44C1-82DD-1971D8E208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BC3B1-A3AD-4C35-B2C8-357A0E4F6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041E-6427-40E5-A4BD-658608DE12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E98C-F98E-4320-AD1F-1E903C6D6C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76CB185-08E8-4B08-9854-9F4C4D77B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692696"/>
            <a:ext cx="7175351" cy="1793167"/>
          </a:xfrm>
        </p:spPr>
        <p:txBody>
          <a:bodyPr/>
          <a:lstStyle/>
          <a:p>
            <a:pPr marL="182880" indent="0">
              <a:buNone/>
            </a:pPr>
            <a:r>
              <a:rPr lang="ru-RU" sz="7200" dirty="0" smtClean="0">
                <a:latin typeface="Comic Sans MS" panose="030F0702030302020204" pitchFamily="66" charset="0"/>
              </a:rPr>
              <a:t>Значение имени Кирилл</a:t>
            </a:r>
            <a:endParaRPr lang="ru-RU" sz="7200" dirty="0">
              <a:latin typeface="Comic Sans MS" panose="030F0702030302020204" pitchFamily="66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140968"/>
            <a:ext cx="2664296" cy="3624181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143000" y="731520"/>
            <a:ext cx="6400800" cy="5865832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45720" indent="0">
              <a:buNone/>
            </a:pPr>
            <a:r>
              <a:rPr lang="ru-RU" sz="4000" b="1" dirty="0"/>
              <a:t>Происхождение имени Кирилл. </a:t>
            </a:r>
            <a:endParaRPr lang="ru-RU" sz="4000" b="1" dirty="0" smtClean="0"/>
          </a:p>
          <a:p>
            <a:pPr marL="45720" indent="0">
              <a:buNone/>
            </a:pPr>
            <a:r>
              <a:rPr lang="ru-RU" sz="3600" i="1" dirty="0" smtClean="0"/>
              <a:t>Имя </a:t>
            </a:r>
            <a:r>
              <a:rPr lang="ru-RU" sz="3600" i="1" dirty="0"/>
              <a:t>Кирилл русское, православное, католическое, греческое</a:t>
            </a:r>
            <a:r>
              <a:rPr lang="ru-RU" sz="3600" i="1" dirty="0" smtClean="0"/>
              <a:t>.</a:t>
            </a: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132856"/>
            <a:ext cx="2160240" cy="432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6512511" cy="1143000"/>
          </a:xfrm>
        </p:spPr>
        <p:txBody>
          <a:bodyPr/>
          <a:lstStyle/>
          <a:p>
            <a:r>
              <a:rPr lang="ru-RU" dirty="0">
                <a:effectLst/>
              </a:rPr>
              <a:t>Синонимы имени Кирилл.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2708920"/>
            <a:ext cx="6400800" cy="3474720"/>
          </a:xfrm>
        </p:spPr>
        <p:txBody>
          <a:bodyPr/>
          <a:lstStyle/>
          <a:p>
            <a:r>
              <a:rPr lang="ru-RU" dirty="0" err="1"/>
              <a:t>Сирил</a:t>
            </a:r>
            <a:r>
              <a:rPr lang="ru-RU" dirty="0"/>
              <a:t>, </a:t>
            </a:r>
            <a:r>
              <a:rPr lang="ru-RU" dirty="0" err="1"/>
              <a:t>Сириль</a:t>
            </a:r>
            <a:r>
              <a:rPr lang="ru-RU" dirty="0"/>
              <a:t>, </a:t>
            </a:r>
            <a:r>
              <a:rPr lang="ru-RU" dirty="0" err="1"/>
              <a:t>Сирило</a:t>
            </a:r>
            <a:r>
              <a:rPr lang="ru-RU" dirty="0"/>
              <a:t>, </a:t>
            </a:r>
            <a:r>
              <a:rPr lang="ru-RU" dirty="0" err="1"/>
              <a:t>Чирилло</a:t>
            </a:r>
            <a:r>
              <a:rPr lang="ru-RU" dirty="0"/>
              <a:t>, </a:t>
            </a:r>
            <a:r>
              <a:rPr lang="ru-RU" dirty="0" err="1"/>
              <a:t>Цириль</a:t>
            </a:r>
            <a:r>
              <a:rPr lang="ru-RU" dirty="0"/>
              <a:t>, </a:t>
            </a:r>
            <a:r>
              <a:rPr lang="ru-RU" dirty="0" err="1"/>
              <a:t>Кирел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501008"/>
            <a:ext cx="3312368" cy="308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6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512511" cy="1143000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effectLst/>
                <a:latin typeface="Verdana"/>
              </a:rPr>
              <a:t>Краткая форма имени Кирилл.</a:t>
            </a:r>
            <a:r>
              <a:rPr lang="ru-RU" b="0" dirty="0">
                <a:solidFill>
                  <a:srgbClr val="000000"/>
                </a:solidFill>
                <a:effectLst/>
                <a:latin typeface="Verdana"/>
              </a:rPr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71588" y="1740788"/>
            <a:ext cx="6400800" cy="3474720"/>
          </a:xfrm>
        </p:spPr>
        <p:txBody>
          <a:bodyPr/>
          <a:lstStyle/>
          <a:p>
            <a:r>
              <a:rPr lang="ru-RU" dirty="0" err="1"/>
              <a:t>Кирилка</a:t>
            </a:r>
            <a:r>
              <a:rPr lang="ru-RU" dirty="0"/>
              <a:t>, </a:t>
            </a:r>
            <a:r>
              <a:rPr lang="ru-RU" dirty="0" err="1"/>
              <a:t>Киря</a:t>
            </a:r>
            <a:r>
              <a:rPr lang="ru-RU" dirty="0"/>
              <a:t>, Кира, </a:t>
            </a:r>
            <a:r>
              <a:rPr lang="ru-RU" dirty="0" err="1"/>
              <a:t>Кирюха</a:t>
            </a:r>
            <a:r>
              <a:rPr lang="ru-RU" dirty="0"/>
              <a:t>, </a:t>
            </a:r>
            <a:r>
              <a:rPr lang="ru-RU" dirty="0" err="1"/>
              <a:t>Кируха</a:t>
            </a:r>
            <a:r>
              <a:rPr lang="ru-RU" dirty="0"/>
              <a:t>, Кирюша, </a:t>
            </a:r>
            <a:r>
              <a:rPr lang="ru-RU" dirty="0" err="1"/>
              <a:t>Киро</a:t>
            </a:r>
            <a:r>
              <a:rPr lang="ru-RU" dirty="0"/>
              <a:t>, </a:t>
            </a:r>
            <a:r>
              <a:rPr lang="ru-RU" dirty="0" err="1"/>
              <a:t>Цирек</a:t>
            </a:r>
            <a:r>
              <a:rPr lang="ru-RU" dirty="0"/>
              <a:t>, </a:t>
            </a:r>
            <a:r>
              <a:rPr lang="ru-RU" dirty="0" err="1"/>
              <a:t>Сай</a:t>
            </a:r>
            <a:r>
              <a:rPr lang="ru-RU" dirty="0"/>
              <a:t>, </a:t>
            </a:r>
            <a:r>
              <a:rPr lang="ru-RU" dirty="0" err="1"/>
              <a:t>Кирюня</a:t>
            </a:r>
            <a:r>
              <a:rPr lang="ru-RU" dirty="0"/>
              <a:t>, </a:t>
            </a:r>
            <a:r>
              <a:rPr lang="ru-RU" dirty="0" err="1"/>
              <a:t>Кируня</a:t>
            </a:r>
            <a:r>
              <a:rPr lang="ru-RU" dirty="0"/>
              <a:t>, </a:t>
            </a:r>
            <a:r>
              <a:rPr lang="ru-RU" dirty="0" err="1"/>
              <a:t>Кируся</a:t>
            </a:r>
            <a:r>
              <a:rPr lang="ru-RU" dirty="0"/>
              <a:t>, </a:t>
            </a:r>
            <a:r>
              <a:rPr lang="ru-RU" dirty="0" err="1"/>
              <a:t>Киряха</a:t>
            </a:r>
            <a:r>
              <a:rPr lang="ru-RU" dirty="0"/>
              <a:t>, </a:t>
            </a:r>
            <a:r>
              <a:rPr lang="ru-RU" dirty="0" err="1"/>
              <a:t>Киряша</a:t>
            </a:r>
            <a:r>
              <a:rPr lang="ru-RU" dirty="0"/>
              <a:t>, </a:t>
            </a:r>
            <a:r>
              <a:rPr lang="ru-RU" dirty="0" err="1"/>
              <a:t>Кирька</a:t>
            </a:r>
            <a:r>
              <a:rPr lang="ru-RU" dirty="0"/>
              <a:t>, Кирка.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573016"/>
            <a:ext cx="2984552" cy="328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50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4D83127-C039-4CD0-8DE4-31C158DAF1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</TotalTime>
  <Words>70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Воздушный поток</vt:lpstr>
      <vt:lpstr>Значение имени Кирилл</vt:lpstr>
      <vt:lpstr>Презентация PowerPoint</vt:lpstr>
      <vt:lpstr>Синонимы имени Кирилл.</vt:lpstr>
      <vt:lpstr>Краткая форма имени Кирилл.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Значение имени Кирилл</dc:title>
  <dc:creator>Home</dc:creator>
  <cp:lastModifiedBy>Home</cp:lastModifiedBy>
  <cp:revision>2</cp:revision>
  <dcterms:created xsi:type="dcterms:W3CDTF">2014-03-16T16:10:10Z</dcterms:created>
  <dcterms:modified xsi:type="dcterms:W3CDTF">2014-03-16T16:25:53Z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TC300090659990</vt:lpwstr>
  </property>
</Properties>
</file>