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793" autoAdjust="0"/>
  </p:normalViewPr>
  <p:slideViewPr>
    <p:cSldViewPr>
      <p:cViewPr varScale="1">
        <p:scale>
          <a:sx n="76" d="100"/>
          <a:sy n="76" d="100"/>
        </p:scale>
        <p:origin x="-3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FE73FA3-05A5-4683-9D03-FA7837303D31}" type="datetimeFigureOut">
              <a:rPr lang="ru-RU" smtClean="0"/>
              <a:t>23.04.2017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7699AFD-74DE-4C7E-8983-986E9C08B6AD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321471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	</a:t>
            </a:r>
            <a:r>
              <a:rPr lang="ru-RU" sz="6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Проект на тему «Музей путешествий»</a:t>
            </a:r>
            <a:endParaRPr lang="ru-RU" sz="6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000504"/>
            <a:ext cx="8143932" cy="228601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Приготовил ученик 3 </a:t>
            </a:r>
            <a:r>
              <a:rPr lang="ru-RU" sz="3200" dirty="0" smtClean="0"/>
              <a:t>«а» </a:t>
            </a:r>
            <a:r>
              <a:rPr lang="ru-RU" sz="3200" dirty="0" smtClean="0"/>
              <a:t>класса </a:t>
            </a:r>
            <a:endParaRPr lang="ru-RU" sz="3200" dirty="0" smtClean="0"/>
          </a:p>
          <a:p>
            <a:pPr algn="ctr"/>
            <a:r>
              <a:rPr lang="ru-RU" sz="3200" dirty="0" smtClean="0"/>
              <a:t>Хасанов </a:t>
            </a:r>
            <a:r>
              <a:rPr lang="ru-RU" sz="3200" dirty="0" smtClean="0"/>
              <a:t>Никита</a:t>
            </a:r>
          </a:p>
          <a:p>
            <a:endParaRPr lang="ru-RU" dirty="0" smtClean="0"/>
          </a:p>
          <a:p>
            <a:endParaRPr lang="ru-RU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1285860"/>
            <a:ext cx="4429156" cy="64294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Цель и задача проекта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3429000"/>
            <a:ext cx="7000924" cy="2643206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Познакомить с некоторыми</a:t>
            </a:r>
          </a:p>
          <a:p>
            <a:r>
              <a:rPr lang="ru-RU" sz="4000" dirty="0" smtClean="0"/>
              <a:t> городами нашей страны.</a:t>
            </a:r>
          </a:p>
          <a:p>
            <a:endParaRPr lang="ru-RU" sz="4000" dirty="0" smtClean="0"/>
          </a:p>
          <a:p>
            <a:r>
              <a:rPr lang="ru-RU" sz="4000" dirty="0" smtClean="0"/>
              <a:t>Поработать с источниками интернета и узнать о разных городах нашей страны.</a:t>
            </a:r>
          </a:p>
          <a:p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28596" y="1500174"/>
            <a:ext cx="2857520" cy="4500594"/>
          </a:xfrm>
        </p:spPr>
        <p:txBody>
          <a:bodyPr>
            <a:normAutofit lnSpcReduction="10000"/>
          </a:bodyPr>
          <a:lstStyle/>
          <a:p>
            <a:r>
              <a:rPr lang="ru-RU" sz="1700" dirty="0" smtClean="0"/>
              <a:t>Москва столица России.</a:t>
            </a:r>
          </a:p>
          <a:p>
            <a:r>
              <a:rPr lang="ru-RU" sz="1700" dirty="0" smtClean="0"/>
              <a:t>Москва </a:t>
            </a:r>
            <a:r>
              <a:rPr lang="ru-RU" sz="1700" dirty="0" smtClean="0"/>
              <a:t>была основана на высоком </a:t>
            </a:r>
            <a:r>
              <a:rPr lang="ru-RU" sz="1700" dirty="0" err="1" smtClean="0"/>
              <a:t>Боровицком</a:t>
            </a:r>
            <a:r>
              <a:rPr lang="ru-RU" sz="1700" dirty="0" smtClean="0"/>
              <a:t> холме, в месте слияния рек Москвы и </a:t>
            </a:r>
            <a:r>
              <a:rPr lang="ru-RU" sz="1700" dirty="0" err="1" smtClean="0"/>
              <a:t>Неглинной</a:t>
            </a:r>
            <a:r>
              <a:rPr lang="ru-RU" sz="1700" dirty="0" smtClean="0"/>
              <a:t>, выше реки Яузы </a:t>
            </a:r>
            <a:r>
              <a:rPr lang="ru-RU" sz="1700" dirty="0" smtClean="0"/>
              <a:t>. </a:t>
            </a:r>
            <a:r>
              <a:rPr lang="ru-RU" sz="1700" dirty="0" smtClean="0"/>
              <a:t>Согласно археологическим данным, первые поселения на этой территории датируются вторым тысячелетием до Нашей эры. Место было очень благоприятным для жизни, и издревле здесь селились племена рыболовов и охотников, а позже на эти земли пришли славянские племена.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Москва</a:t>
            </a:r>
            <a:endParaRPr lang="ru-RU" dirty="0"/>
          </a:p>
        </p:txBody>
      </p:sp>
      <p:pic>
        <p:nvPicPr>
          <p:cNvPr id="1026" name="Picture 2" descr="http://siteshtor.ru/images/cms/data/5_1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449210"/>
            <a:ext cx="5857884" cy="46229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00034" y="1351672"/>
            <a:ext cx="3071834" cy="4291906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Санкт-Петербург - один из самых чудесных городов Европы, заслуженно называемый Северной Пальмирой. Можно писать целые тома, рассказывая, как создавалась эта вторая столица державы. Не менее интересна вся история Санкт-Петербурга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Город был назван в честь покровителя царя - апостола Петра. Естественно, что название он дал своей столице на голландский манер - </a:t>
            </a:r>
            <a:r>
              <a:rPr lang="ru-RU" sz="1600" dirty="0" err="1" smtClean="0"/>
              <a:t>Санкт-Питер-Бурх</a:t>
            </a:r>
            <a:r>
              <a:rPr lang="ru-RU" sz="1600" dirty="0" smtClean="0"/>
              <a:t>. Именно с этим названием была до 1914 года связана история Санкт-Петербурга.</a:t>
            </a:r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Санкт-Петербург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Picture 2" descr="http://www.allufa.ru/upload/iblock/800/800319749a40f17f6c86844038f6b3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73978" y="-18145276"/>
            <a:ext cx="12192000" cy="9753601"/>
          </a:xfrm>
          <a:prstGeom prst="rect">
            <a:avLst/>
          </a:prstGeom>
          <a:noFill/>
        </p:spPr>
      </p:pic>
      <p:pic>
        <p:nvPicPr>
          <p:cNvPr id="16390" name="Picture 6" descr="http://www.allufa.ru/upload/iblock/800/800319749a40f17f6c86844038f6b3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357298"/>
            <a:ext cx="5357849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28596" y="1357298"/>
            <a:ext cx="3500462" cy="4786346"/>
          </a:xfrm>
        </p:spPr>
        <p:txBody>
          <a:bodyPr>
            <a:noAutofit/>
          </a:bodyPr>
          <a:lstStyle/>
          <a:p>
            <a:r>
              <a:rPr lang="ru-RU" dirty="0" smtClean="0"/>
              <a:t>Казань возникла на рубеже 10-11 веков как торговая </a:t>
            </a:r>
            <a:r>
              <a:rPr lang="vi-VN" sz="1800" dirty="0" smtClean="0">
                <a:solidFill>
                  <a:schemeClr val="tx1"/>
                </a:solidFill>
              </a:rPr>
              <a:t>факто́рия</a:t>
            </a:r>
            <a:r>
              <a:rPr lang="ru-RU" dirty="0" smtClean="0">
                <a:solidFill>
                  <a:schemeClr val="tx1"/>
                </a:solidFill>
              </a:rPr>
              <a:t> и крепость на северной границе государства волжских булгар. Она располагалась на стрелке высокого холма, который с трёх сторон был окружён водой.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Казань – столица Республики Татарстан – один из крупнейших экономических, научных и культурных центров России.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Казань</a:t>
            </a:r>
            <a:endParaRPr lang="ru-RU" dirty="0"/>
          </a:p>
        </p:txBody>
      </p:sp>
      <p:pic>
        <p:nvPicPr>
          <p:cNvPr id="17410" name="Picture 2" descr="http://www.wallpage.ru/imgbig/wallpapers_53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428736"/>
            <a:ext cx="5286380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00034" y="1351672"/>
            <a:ext cx="3214710" cy="5006286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Одно из старейших сохранившихся до наших дней сооружение - это Свято-Троицкий мужской монастырь, возведенный в начале 17 столетия. В конце 18 века был построен Знаменский кафедральный собор – духовный символ Тюмени. Сооружение выполнено в стиле барокко, его отличает </a:t>
            </a:r>
            <a:r>
              <a:rPr lang="ru-RU" sz="1800" dirty="0" err="1" smtClean="0"/>
              <a:t>многоярусность</a:t>
            </a:r>
            <a:r>
              <a:rPr lang="ru-RU" sz="1800" dirty="0" smtClean="0"/>
              <a:t> </a:t>
            </a:r>
            <a:r>
              <a:rPr lang="ru-RU" sz="1800" dirty="0" smtClean="0"/>
              <a:t>и необычайно красивый орнамент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Во время войны, почти четыре года, именно здесь находилось забальзамированное тело Ленина.</a:t>
            </a:r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Тюмень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6" name="Picture 4" descr="Тюмень Свято-Троицкий мужской монастыр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736"/>
            <a:ext cx="5000660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357430"/>
            <a:ext cx="7772400" cy="3500462"/>
          </a:xfrm>
        </p:spPr>
        <p:txBody>
          <a:bodyPr numCol="1"/>
          <a:lstStyle/>
          <a:p>
            <a:r>
              <a:rPr lang="ru-RU" dirty="0" smtClean="0"/>
              <a:t>          </a:t>
            </a:r>
            <a:r>
              <a:rPr lang="ru-RU" sz="5400" dirty="0" smtClean="0"/>
              <a:t>Спасибо</a:t>
            </a:r>
            <a:br>
              <a:rPr lang="ru-RU" sz="5400" dirty="0" smtClean="0"/>
            </a:br>
            <a:r>
              <a:rPr lang="ru-RU" sz="5400" dirty="0" smtClean="0"/>
              <a:t> </a:t>
            </a:r>
            <a:r>
              <a:rPr lang="ru-RU" sz="5400" dirty="0" smtClean="0"/>
              <a:t>         За</a:t>
            </a:r>
            <a:br>
              <a:rPr lang="ru-RU" sz="5400" dirty="0" smtClean="0"/>
            </a:br>
            <a:r>
              <a:rPr lang="ru-RU" sz="5400" dirty="0" smtClean="0"/>
              <a:t> </a:t>
            </a:r>
            <a:r>
              <a:rPr lang="ru-RU" sz="5400" dirty="0" smtClean="0"/>
              <a:t>      ВНИМАНИЕ!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572272"/>
            <a:ext cx="7772400" cy="285728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82</TotalTime>
  <Words>289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 Проект на тему «Музей путешествий»</vt:lpstr>
      <vt:lpstr>Цель и задача проекта</vt:lpstr>
      <vt:lpstr>Москва</vt:lpstr>
      <vt:lpstr>Санкт-Петербург </vt:lpstr>
      <vt:lpstr>Казань</vt:lpstr>
      <vt:lpstr>Тюмень </vt:lpstr>
      <vt:lpstr>          Спасибо           За        ВНИМАНИЕ!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на тему «Музей путешествий</dc:title>
  <dc:creator>User</dc:creator>
  <cp:lastModifiedBy>User</cp:lastModifiedBy>
  <cp:revision>9</cp:revision>
  <dcterms:created xsi:type="dcterms:W3CDTF">2017-04-23T14:45:33Z</dcterms:created>
  <dcterms:modified xsi:type="dcterms:W3CDTF">2017-04-23T16:07:34Z</dcterms:modified>
</cp:coreProperties>
</file>