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1A24CD3-204F-4468-8EE4-28A6668D006A}" type="datetimeFigureOut">
              <a:rPr lang="en-US" smtClean="0"/>
              <a:t>24.01.16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latin typeface="+mn-lt"/>
                <a:cs typeface="Baskerville Old Face"/>
              </a:rPr>
              <a:t>МККК(Международный комитет Красного Креста)</a:t>
            </a:r>
            <a:endParaRPr lang="ru-RU" sz="4400" dirty="0">
              <a:latin typeface="+mn-lt"/>
              <a:cs typeface="Baskerville Old Face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69107" y="6162553"/>
            <a:ext cx="6858000" cy="990600"/>
          </a:xfrm>
        </p:spPr>
        <p:txBody>
          <a:bodyPr/>
          <a:lstStyle/>
          <a:p>
            <a:r>
              <a:rPr lang="ru-RU" dirty="0" smtClean="0"/>
              <a:t>                          </a:t>
            </a:r>
            <a:r>
              <a:rPr lang="ru-RU" dirty="0" smtClean="0"/>
              <a:t>А.Е.А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07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МККК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2955481"/>
          </a:xfrm>
        </p:spPr>
        <p:txBody>
          <a:bodyPr/>
          <a:lstStyle/>
          <a:p>
            <a:r>
              <a:rPr lang="ru-RU" dirty="0"/>
              <a:t>Международный комитет Красного Креста- составная часть единого Международного движения Красного Креста и Красного Полумесяца , основанного 1863г.  В Женеве и действующего в ситуациях вооруженного конфликта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pic>
        <p:nvPicPr>
          <p:cNvPr id="4" name="Picture 7" descr="Г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84" y="2656588"/>
            <a:ext cx="3609148" cy="2422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pic>
        <p:nvPicPr>
          <p:cNvPr id="5" name="Picture 8" descr="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593" y="3702479"/>
            <a:ext cx="3151917" cy="2209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3537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62000" y="4727544"/>
            <a:ext cx="5679538" cy="2130455"/>
          </a:xfrm>
        </p:spPr>
        <p:txBody>
          <a:bodyPr>
            <a:normAutofit fontScale="90000"/>
          </a:bodyPr>
          <a:lstStyle/>
          <a:p>
            <a:r>
              <a:rPr lang="ru-RU" dirty="0"/>
              <a:t>Международное общество Красного Креста и Красного полумесяца.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3827" y="1221017"/>
            <a:ext cx="7543800" cy="2942857"/>
          </a:xfrm>
        </p:spPr>
        <p:txBody>
          <a:bodyPr>
            <a:normAutofit fontScale="92500"/>
          </a:bodyPr>
          <a:lstStyle/>
          <a:p>
            <a:pPr>
              <a:buFont typeface="Wingdings" charset="0"/>
              <a:buNone/>
            </a:pPr>
            <a:r>
              <a:rPr lang="ru-RU" dirty="0">
                <a:cs typeface="Tahoma" charset="0"/>
              </a:rPr>
              <a:t>Международное движение Красного Креста и Красного Полумесяца является самым крупным гуманитарным сообществом мира. Его цель состоит в облегчении человеческих страданий, защите жизни и здоровья людей и отстаивании человеческого достоинства, особенно во время вооруженных конфликтов и других чрезвычайных ситуаций. Движение действует во всех странах мира и его поддерживают миллионы добровольцев.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0110" y="588914"/>
            <a:ext cx="485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/>
              <a:t>Inter </a:t>
            </a:r>
            <a:r>
              <a:rPr lang="en-US" sz="2400" i="1" u="sng" dirty="0" err="1"/>
              <a:t>arma</a:t>
            </a:r>
            <a:r>
              <a:rPr lang="en-US" sz="2400" i="1" u="sng" dirty="0"/>
              <a:t> caritas</a:t>
            </a:r>
            <a:r>
              <a:rPr lang="ru-RU" sz="2400" i="1" u="sng" dirty="0"/>
              <a:t> </a:t>
            </a:r>
            <a:r>
              <a:rPr lang="en-US" sz="2400" i="1" u="sng" dirty="0" smtClean="0">
                <a:cs typeface="Tahoma" charset="0"/>
              </a:rPr>
              <a:t>/</a:t>
            </a:r>
            <a:r>
              <a:rPr lang="ru-RU" sz="2400" i="1" u="sng" dirty="0">
                <a:cs typeface="Tahoma" charset="0"/>
              </a:rPr>
              <a:t>Милосердие на </a:t>
            </a:r>
            <a:r>
              <a:rPr lang="ru-RU" sz="2400" i="1" u="sng" dirty="0" smtClean="0">
                <a:cs typeface="Tahoma" charset="0"/>
              </a:rPr>
              <a:t>поле брани </a:t>
            </a:r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val="108885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Президент МККК.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4157" y="759618"/>
            <a:ext cx="5260988" cy="4087643"/>
          </a:xfrm>
        </p:spPr>
        <p:txBody>
          <a:bodyPr/>
          <a:lstStyle/>
          <a:p>
            <a:r>
              <a:rPr lang="ru-RU" dirty="0"/>
              <a:t>Президентом Ассамблеи МККК с </a:t>
            </a:r>
            <a:r>
              <a:rPr lang="ru-RU" dirty="0" smtClean="0"/>
              <a:t>2000 года </a:t>
            </a:r>
            <a:r>
              <a:rPr lang="ru-RU" dirty="0"/>
              <a:t>является Якоб </a:t>
            </a:r>
            <a:r>
              <a:rPr lang="ru-RU" dirty="0" err="1"/>
              <a:t>Келленбергер</a:t>
            </a:r>
            <a:r>
              <a:rPr lang="ru-RU" dirty="0"/>
              <a:t>, доктор филологических наук </a:t>
            </a:r>
            <a:r>
              <a:rPr lang="ru-RU" dirty="0" err="1"/>
              <a:t>Цюрихского</a:t>
            </a:r>
            <a:r>
              <a:rPr lang="ru-RU" dirty="0"/>
              <a:t> университета бывший министр иностранных дел Швейцарии.</a:t>
            </a:r>
          </a:p>
          <a:p>
            <a:endParaRPr lang="ru-RU" dirty="0"/>
          </a:p>
        </p:txBody>
      </p:sp>
      <p:pic>
        <p:nvPicPr>
          <p:cNvPr id="4" name="Изображение 3" descr="якоб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4" y="1009767"/>
            <a:ext cx="4177053" cy="39625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8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</a:t>
            </a:r>
            <a:r>
              <a:rPr lang="ru-RU" dirty="0" smtClean="0"/>
              <a:t>овый </a:t>
            </a:r>
            <a:r>
              <a:rPr lang="ru-RU" dirty="0"/>
              <a:t>знак.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77598" y="548104"/>
            <a:ext cx="6466401" cy="38862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Международное Движение имело две общепризнанные эмблемы — красный крест и красный полумесяц. Национальное общество Израиля отказывалось применять эти символы, считая их </a:t>
            </a:r>
            <a:r>
              <a:rPr lang="ru-RU" dirty="0" smtClean="0"/>
              <a:t>религиозными. Поэтому</a:t>
            </a:r>
            <a:r>
              <a:rPr lang="ru-RU" dirty="0"/>
              <a:t>, в качестве нейтрального в отношении религий и государственной принадлежности, решили ввести ещё одну эмблему — Красный </a:t>
            </a:r>
            <a:r>
              <a:rPr lang="ru-RU" dirty="0" smtClean="0"/>
              <a:t>кристалл. </a:t>
            </a:r>
            <a:r>
              <a:rPr lang="ru-RU" dirty="0"/>
              <a:t>Эта эмблема используется наравне с красным крестом и красным полумесяцем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Принятие этого символа позволило Израилю войти в Международное Движение Красного Креста и Красного Полумесяца, а специалисты из Израиля теперь могут оказывать медицинскую и гуманитарную помощь по всему миру, используя эмблему красного кристалла и под защитой международных законов.</a:t>
            </a:r>
          </a:p>
        </p:txBody>
      </p:sp>
      <p:pic>
        <p:nvPicPr>
          <p:cNvPr id="4" name="Изображение 3" descr="red-cryst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5" y="1227217"/>
            <a:ext cx="2677598" cy="29189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175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РОКК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8748" y="685800"/>
            <a:ext cx="4926782" cy="474552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1854 году, во время Крымской войны, великая княгиня Елена Павловна открыла в Санкт-Петербурге Общину сестер милосердия, которых готовили для работы в военных госпиталях осажденного Севастополя. Эта Община стала прообразом Общества Красного Креста.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15 мая 1867 года император Александр II утвердил Устав «Общества попечения о раненых и больных воинах», что стало датой основания Общества, которое в 1879 году было переименовано в Российское общество Красного Креста (РОКК). Оно находилось под покровительством Императрицы Марии Александровны.</a:t>
            </a:r>
          </a:p>
        </p:txBody>
      </p:sp>
      <p:pic>
        <p:nvPicPr>
          <p:cNvPr id="5" name="Изображение 4" descr="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29" y="443685"/>
            <a:ext cx="3201096" cy="2847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Изображение 5" descr="609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424" y="3132998"/>
            <a:ext cx="2175928" cy="2175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623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150 лет на стороне добра.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62846" y="685800"/>
            <a:ext cx="5046780" cy="38862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29 октября 1863 г., ровно 150 лет назад, было создано Международное движение Красного Креста и Красного Полумесяца. Сегодня МККК работает в 92 странах мира и насчитывает около 13 тыс. сотрудников. В России Комитет действует более 20 лет. Его работа связана с оказанием помощи на территории Северного Кавказа, а также  распространением знаний о международном гуманитарном праве, защитой жизни, здоровья и человеческого достоинства, особенно во время вооружённых конфликтов.</a:t>
            </a:r>
          </a:p>
        </p:txBody>
      </p:sp>
      <p:pic>
        <p:nvPicPr>
          <p:cNvPr id="4" name="Изображение 3" descr="coloribus-integration-11917105-previ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96" y="795574"/>
            <a:ext cx="3307950" cy="34717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834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1.Где и в каком году основан МККК?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2.Кто является президентом Ассамблеи МККК?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3.Почему решили внести новую эмблему?</a:t>
            </a:r>
          </a:p>
          <a:p>
            <a:pPr marL="0" indent="0">
              <a:buNone/>
            </a:pPr>
            <a:r>
              <a:rPr lang="ru-RU" dirty="0" smtClean="0"/>
              <a:t>4.Кто открыл Общину сестер милосердия?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5.Во скольких странах работает МККК?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68092" y="1267751"/>
            <a:ext cx="2937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 1863 г.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351237" y="2174639"/>
            <a:ext cx="209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Якоб </a:t>
            </a:r>
            <a:r>
              <a:rPr lang="ru-RU" i="1" dirty="0" err="1"/>
              <a:t>Келленбергер</a:t>
            </a:r>
            <a:endParaRPr lang="ru-RU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663909" y="3854267"/>
            <a:ext cx="1867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470007" y="3602266"/>
            <a:ext cx="225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Елена Павловна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63909" y="4472398"/>
            <a:ext cx="153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 92 страна</a:t>
            </a:r>
            <a:r>
              <a:rPr lang="ru-RU" dirty="0" smtClean="0"/>
              <a:t>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46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Газетная бумага.thmx</Template>
  <TotalTime>111</TotalTime>
  <Words>461</Words>
  <Application>Microsoft Macintosh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NewsPrint</vt:lpstr>
      <vt:lpstr>МККК(Международный комитет Красного Креста)</vt:lpstr>
      <vt:lpstr>МККК</vt:lpstr>
      <vt:lpstr>Международное общество Красного Креста и Красного полумесяца.</vt:lpstr>
      <vt:lpstr>Президент МККК.</vt:lpstr>
      <vt:lpstr>Новый знак.</vt:lpstr>
      <vt:lpstr>РОКК</vt:lpstr>
      <vt:lpstr>150 лет на стороне добра.</vt:lpstr>
      <vt:lpstr>Вопросы: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МККК(Международный комитет Красного Креста)</dc:title>
  <dc:creator>Georg</dc:creator>
  <cp:lastModifiedBy>Georg</cp:lastModifiedBy>
  <cp:revision>9</cp:revision>
  <dcterms:created xsi:type="dcterms:W3CDTF">2013-12-04T19:55:43Z</dcterms:created>
  <dcterms:modified xsi:type="dcterms:W3CDTF">2016-01-24T18:27:16Z</dcterms:modified>
</cp:coreProperties>
</file>