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8369-2F97-40BA-A5F7-1828D9D0C3BA}" type="datetimeFigureOut">
              <a:rPr lang="ru-RU" smtClean="0"/>
              <a:t>28.04.2016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65C48-0BE0-4903-B052-BEB6022ED42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6250" y="838200"/>
            <a:ext cx="81915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уматалиев</dc:creator>
  <cp:lastModifiedBy>уматалиев</cp:lastModifiedBy>
  <cp:revision>1</cp:revision>
  <dcterms:created xsi:type="dcterms:W3CDTF">2016-04-28T17:34:53Z</dcterms:created>
  <dcterms:modified xsi:type="dcterms:W3CDTF">2016-04-28T17:35:13Z</dcterms:modified>
</cp:coreProperties>
</file>